
<file path=[Content_Types].xml><?xml version="1.0" encoding="utf-8"?>
<Types xmlns="http://schemas.openxmlformats.org/package/2006/content-types">
  <Default Extension="jfif" ContentType="image/j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8"/>
  </p:notesMasterIdLst>
  <p:sldIdLst>
    <p:sldId id="256" r:id="rId2"/>
    <p:sldId id="258" r:id="rId3"/>
    <p:sldId id="259" r:id="rId4"/>
    <p:sldId id="257" r:id="rId5"/>
    <p:sldId id="296" r:id="rId6"/>
    <p:sldId id="264" r:id="rId7"/>
  </p:sldIdLst>
  <p:sldSz cx="9144000" cy="5143500" type="screen16x9"/>
  <p:notesSz cx="6858000" cy="9144000"/>
  <p:embeddedFontLst>
    <p:embeddedFont>
      <p:font typeface="Open Sans" panose="020B0604020202020204" charset="0"/>
      <p:regular r:id="rId9"/>
      <p:bold r:id="rId10"/>
      <p:italic r:id="rId11"/>
      <p:boldItalic r:id="rId12"/>
    </p:embeddedFont>
    <p:embeddedFont>
      <p:font typeface="Poppins" panose="020B060402020202020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5C25E2A-D696-4017-A3BE-0D5C535C2682}">
  <a:tblStyle styleId="{45C25E2A-D696-4017-A3BE-0D5C535C26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2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5dbfab6ace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5dbfab6ace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dd0c7d16c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dd0c7d16c6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dd0c7d16c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dd0c7d16c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dd0c7d16c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dd0c7d16c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db0f9523dd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db0f9523dd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86450" y="175650"/>
            <a:ext cx="8771100" cy="4792200"/>
          </a:xfrm>
          <a:prstGeom prst="roundRect">
            <a:avLst>
              <a:gd name="adj" fmla="val 0"/>
            </a:avLst>
          </a:prstGeom>
          <a:solidFill>
            <a:srgbClr val="98D3C7">
              <a:alpha val="13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49500" y="864838"/>
            <a:ext cx="4191300" cy="291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 sz="4700"/>
            </a:lvl1pPr>
            <a:lvl2pPr lvl="1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49500" y="3798000"/>
            <a:ext cx="4191300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186450" y="175650"/>
            <a:ext cx="8771100" cy="4792200"/>
          </a:xfrm>
          <a:prstGeom prst="roundRect">
            <a:avLst>
              <a:gd name="adj" fmla="val 0"/>
            </a:avLst>
          </a:prstGeom>
          <a:solidFill>
            <a:srgbClr val="98D3C7">
              <a:alpha val="13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Google Shape;124;p20"/>
          <p:cNvGrpSpPr/>
          <p:nvPr/>
        </p:nvGrpSpPr>
        <p:grpSpPr>
          <a:xfrm>
            <a:off x="5324177" y="596978"/>
            <a:ext cx="3026400" cy="3890100"/>
            <a:chOff x="5324177" y="596978"/>
            <a:chExt cx="3026400" cy="3890100"/>
          </a:xfrm>
        </p:grpSpPr>
        <p:sp>
          <p:nvSpPr>
            <p:cNvPr id="125" name="Google Shape;125;p20"/>
            <p:cNvSpPr/>
            <p:nvPr/>
          </p:nvSpPr>
          <p:spPr>
            <a:xfrm>
              <a:off x="5324177" y="596978"/>
              <a:ext cx="3026400" cy="3890100"/>
            </a:xfrm>
            <a:prstGeom prst="roundRect">
              <a:avLst>
                <a:gd name="adj" fmla="val 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0"/>
            <p:cNvSpPr/>
            <p:nvPr/>
          </p:nvSpPr>
          <p:spPr>
            <a:xfrm>
              <a:off x="5329975" y="2485175"/>
              <a:ext cx="3017011" cy="781619"/>
            </a:xfrm>
            <a:custGeom>
              <a:avLst/>
              <a:gdLst/>
              <a:ahLst/>
              <a:cxnLst/>
              <a:rect l="l" t="t" r="r" b="b"/>
              <a:pathLst>
                <a:path w="109580" h="36065" extrusionOk="0">
                  <a:moveTo>
                    <a:pt x="18234" y="0"/>
                  </a:moveTo>
                  <a:lnTo>
                    <a:pt x="6365" y="9152"/>
                  </a:lnTo>
                  <a:lnTo>
                    <a:pt x="0" y="5015"/>
                  </a:lnTo>
                  <a:lnTo>
                    <a:pt x="0" y="35995"/>
                  </a:lnTo>
                  <a:lnTo>
                    <a:pt x="109562" y="36065"/>
                  </a:lnTo>
                  <a:lnTo>
                    <a:pt x="109579" y="4419"/>
                  </a:lnTo>
                  <a:lnTo>
                    <a:pt x="101479" y="14763"/>
                  </a:lnTo>
                  <a:lnTo>
                    <a:pt x="90696" y="8328"/>
                  </a:lnTo>
                  <a:lnTo>
                    <a:pt x="87172" y="10415"/>
                  </a:lnTo>
                  <a:lnTo>
                    <a:pt x="82894" y="6067"/>
                  </a:lnTo>
                  <a:lnTo>
                    <a:pt x="75426" y="14552"/>
                  </a:lnTo>
                  <a:lnTo>
                    <a:pt x="67816" y="5944"/>
                  </a:lnTo>
                  <a:lnTo>
                    <a:pt x="57612" y="11958"/>
                  </a:lnTo>
                  <a:lnTo>
                    <a:pt x="54369" y="10169"/>
                  </a:lnTo>
                  <a:lnTo>
                    <a:pt x="45392" y="5909"/>
                  </a:lnTo>
                  <a:lnTo>
                    <a:pt x="35486" y="10415"/>
                  </a:lnTo>
                  <a:lnTo>
                    <a:pt x="18234" y="0"/>
                  </a:lnTo>
                  <a:close/>
                </a:path>
              </a:pathLst>
            </a:custGeom>
            <a:solidFill>
              <a:srgbClr val="669E97">
                <a:alpha val="3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0"/>
            <p:cNvSpPr/>
            <p:nvPr/>
          </p:nvSpPr>
          <p:spPr>
            <a:xfrm>
              <a:off x="5530182" y="1013033"/>
              <a:ext cx="686328" cy="100633"/>
            </a:xfrm>
            <a:custGeom>
              <a:avLst/>
              <a:gdLst/>
              <a:ahLst/>
              <a:cxnLst/>
              <a:rect l="l" t="t" r="r" b="b"/>
              <a:pathLst>
                <a:path w="14220" h="2085" extrusionOk="0">
                  <a:moveTo>
                    <a:pt x="4768" y="1"/>
                  </a:moveTo>
                  <a:cubicBezTo>
                    <a:pt x="4213" y="1"/>
                    <a:pt x="3704" y="178"/>
                    <a:pt x="3560" y="612"/>
                  </a:cubicBezTo>
                  <a:cubicBezTo>
                    <a:pt x="3231" y="430"/>
                    <a:pt x="2911" y="343"/>
                    <a:pt x="2599" y="343"/>
                  </a:cubicBezTo>
                  <a:cubicBezTo>
                    <a:pt x="2129" y="343"/>
                    <a:pt x="1678" y="541"/>
                    <a:pt x="1245" y="910"/>
                  </a:cubicBezTo>
                  <a:cubicBezTo>
                    <a:pt x="982" y="1138"/>
                    <a:pt x="1" y="1664"/>
                    <a:pt x="316" y="2084"/>
                  </a:cubicBezTo>
                  <a:lnTo>
                    <a:pt x="14220" y="2084"/>
                  </a:lnTo>
                  <a:cubicBezTo>
                    <a:pt x="13757" y="1464"/>
                    <a:pt x="12002" y="704"/>
                    <a:pt x="10954" y="704"/>
                  </a:cubicBezTo>
                  <a:cubicBezTo>
                    <a:pt x="10611" y="704"/>
                    <a:pt x="10343" y="785"/>
                    <a:pt x="10222" y="980"/>
                  </a:cubicBezTo>
                  <a:cubicBezTo>
                    <a:pt x="9677" y="685"/>
                    <a:pt x="8977" y="508"/>
                    <a:pt x="8375" y="508"/>
                  </a:cubicBezTo>
                  <a:cubicBezTo>
                    <a:pt x="7796" y="508"/>
                    <a:pt x="7308" y="672"/>
                    <a:pt x="7136" y="1050"/>
                  </a:cubicBezTo>
                  <a:cubicBezTo>
                    <a:pt x="6751" y="664"/>
                    <a:pt x="6155" y="279"/>
                    <a:pt x="5523" y="103"/>
                  </a:cubicBezTo>
                  <a:cubicBezTo>
                    <a:pt x="5282" y="37"/>
                    <a:pt x="5020" y="1"/>
                    <a:pt x="4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" name="Google Shape;128;p20"/>
            <p:cNvGrpSpPr/>
            <p:nvPr/>
          </p:nvGrpSpPr>
          <p:grpSpPr>
            <a:xfrm>
              <a:off x="5331935" y="1383354"/>
              <a:ext cx="2140897" cy="2099997"/>
              <a:chOff x="1112395" y="1839725"/>
              <a:chExt cx="988000" cy="969125"/>
            </a:xfrm>
          </p:grpSpPr>
          <p:sp>
            <p:nvSpPr>
              <p:cNvPr id="129" name="Google Shape;129;p20"/>
              <p:cNvSpPr/>
              <p:nvPr/>
            </p:nvSpPr>
            <p:spPr>
              <a:xfrm>
                <a:off x="1112395" y="1839725"/>
                <a:ext cx="988000" cy="969125"/>
              </a:xfrm>
              <a:custGeom>
                <a:avLst/>
                <a:gdLst/>
                <a:ahLst/>
                <a:cxnLst/>
                <a:rect l="l" t="t" r="r" b="b"/>
                <a:pathLst>
                  <a:path w="39520" h="38765" extrusionOk="0">
                    <a:moveTo>
                      <a:pt x="19848" y="0"/>
                    </a:moveTo>
                    <a:lnTo>
                      <a:pt x="1" y="35609"/>
                    </a:lnTo>
                    <a:lnTo>
                      <a:pt x="39519" y="38765"/>
                    </a:lnTo>
                    <a:lnTo>
                      <a:pt x="198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0"/>
              <p:cNvSpPr/>
              <p:nvPr/>
            </p:nvSpPr>
            <p:spPr>
              <a:xfrm>
                <a:off x="1428825" y="1840150"/>
                <a:ext cx="358575" cy="357700"/>
              </a:xfrm>
              <a:custGeom>
                <a:avLst/>
                <a:gdLst/>
                <a:ahLst/>
                <a:cxnLst/>
                <a:rect l="l" t="t" r="r" b="b"/>
                <a:pathLst>
                  <a:path w="14343" h="14308" extrusionOk="0">
                    <a:moveTo>
                      <a:pt x="7049" y="1"/>
                    </a:moveTo>
                    <a:lnTo>
                      <a:pt x="1" y="12659"/>
                    </a:lnTo>
                    <a:cubicBezTo>
                      <a:pt x="1" y="12659"/>
                      <a:pt x="1097" y="12126"/>
                      <a:pt x="2537" y="12126"/>
                    </a:cubicBezTo>
                    <a:cubicBezTo>
                      <a:pt x="3298" y="12126"/>
                      <a:pt x="4155" y="12275"/>
                      <a:pt x="4998" y="12729"/>
                    </a:cubicBezTo>
                    <a:cubicBezTo>
                      <a:pt x="5655" y="13087"/>
                      <a:pt x="6440" y="13370"/>
                      <a:pt x="7484" y="13370"/>
                    </a:cubicBezTo>
                    <a:cubicBezTo>
                      <a:pt x="8335" y="13370"/>
                      <a:pt x="9359" y="13182"/>
                      <a:pt x="10625" y="12694"/>
                    </a:cubicBezTo>
                    <a:cubicBezTo>
                      <a:pt x="10898" y="12591"/>
                      <a:pt x="11232" y="12520"/>
                      <a:pt x="11595" y="12520"/>
                    </a:cubicBezTo>
                    <a:cubicBezTo>
                      <a:pt x="12471" y="12520"/>
                      <a:pt x="13525" y="12933"/>
                      <a:pt x="14342" y="14307"/>
                    </a:cubicBezTo>
                    <a:lnTo>
                      <a:pt x="70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" name="Google Shape;131;p20"/>
            <p:cNvGrpSpPr/>
            <p:nvPr/>
          </p:nvGrpSpPr>
          <p:grpSpPr>
            <a:xfrm>
              <a:off x="7697233" y="2144399"/>
              <a:ext cx="403733" cy="1116131"/>
              <a:chOff x="5890825" y="850075"/>
              <a:chExt cx="350250" cy="968275"/>
            </a:xfrm>
          </p:grpSpPr>
          <p:sp>
            <p:nvSpPr>
              <p:cNvPr id="132" name="Google Shape;132;p20"/>
              <p:cNvSpPr/>
              <p:nvPr/>
            </p:nvSpPr>
            <p:spPr>
              <a:xfrm>
                <a:off x="5892575" y="1049975"/>
                <a:ext cx="176675" cy="118025"/>
              </a:xfrm>
              <a:custGeom>
                <a:avLst/>
                <a:gdLst/>
                <a:ahLst/>
                <a:cxnLst/>
                <a:rect l="l" t="t" r="r" b="b"/>
                <a:pathLst>
                  <a:path w="7067" h="4721" extrusionOk="0">
                    <a:moveTo>
                      <a:pt x="6826" y="0"/>
                    </a:moveTo>
                    <a:cubicBezTo>
                      <a:pt x="6540" y="0"/>
                      <a:pt x="5830" y="184"/>
                      <a:pt x="4384" y="1174"/>
                    </a:cubicBezTo>
                    <a:cubicBezTo>
                      <a:pt x="2490" y="2454"/>
                      <a:pt x="1" y="4611"/>
                      <a:pt x="106" y="4716"/>
                    </a:cubicBezTo>
                    <a:cubicBezTo>
                      <a:pt x="109" y="4719"/>
                      <a:pt x="116" y="4721"/>
                      <a:pt x="125" y="4721"/>
                    </a:cubicBezTo>
                    <a:cubicBezTo>
                      <a:pt x="401" y="4721"/>
                      <a:pt x="3270" y="3202"/>
                      <a:pt x="5120" y="1946"/>
                    </a:cubicBezTo>
                    <a:cubicBezTo>
                      <a:pt x="7014" y="648"/>
                      <a:pt x="7067" y="122"/>
                      <a:pt x="6979" y="35"/>
                    </a:cubicBezTo>
                    <a:cubicBezTo>
                      <a:pt x="6962" y="18"/>
                      <a:pt x="6914" y="0"/>
                      <a:pt x="6826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0"/>
              <p:cNvSpPr/>
              <p:nvPr/>
            </p:nvSpPr>
            <p:spPr>
              <a:xfrm>
                <a:off x="5895225" y="1050825"/>
                <a:ext cx="174025" cy="117175"/>
              </a:xfrm>
              <a:custGeom>
                <a:avLst/>
                <a:gdLst/>
                <a:ahLst/>
                <a:cxnLst/>
                <a:rect l="l" t="t" r="r" b="b"/>
                <a:pathLst>
                  <a:path w="6961" h="4687" extrusionOk="0">
                    <a:moveTo>
                      <a:pt x="6873" y="1"/>
                    </a:moveTo>
                    <a:lnTo>
                      <a:pt x="0" y="4682"/>
                    </a:lnTo>
                    <a:cubicBezTo>
                      <a:pt x="3" y="4685"/>
                      <a:pt x="10" y="4687"/>
                      <a:pt x="19" y="4687"/>
                    </a:cubicBezTo>
                    <a:cubicBezTo>
                      <a:pt x="295" y="4687"/>
                      <a:pt x="3164" y="3168"/>
                      <a:pt x="5014" y="1912"/>
                    </a:cubicBezTo>
                    <a:cubicBezTo>
                      <a:pt x="6908" y="632"/>
                      <a:pt x="6961" y="88"/>
                      <a:pt x="68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0"/>
              <p:cNvSpPr/>
              <p:nvPr/>
            </p:nvSpPr>
            <p:spPr>
              <a:xfrm>
                <a:off x="5893025" y="1150750"/>
                <a:ext cx="20625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825" h="685" extrusionOk="0">
                    <a:moveTo>
                      <a:pt x="824" y="1"/>
                    </a:moveTo>
                    <a:lnTo>
                      <a:pt x="824" y="1"/>
                    </a:lnTo>
                    <a:cubicBezTo>
                      <a:pt x="824" y="1"/>
                      <a:pt x="281" y="299"/>
                      <a:pt x="0" y="334"/>
                    </a:cubicBezTo>
                    <a:lnTo>
                      <a:pt x="88" y="685"/>
                    </a:lnTo>
                    <a:lnTo>
                      <a:pt x="82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0"/>
              <p:cNvSpPr/>
              <p:nvPr/>
            </p:nvSpPr>
            <p:spPr>
              <a:xfrm>
                <a:off x="5890825" y="1041200"/>
                <a:ext cx="176225" cy="118050"/>
              </a:xfrm>
              <a:custGeom>
                <a:avLst/>
                <a:gdLst/>
                <a:ahLst/>
                <a:cxnLst/>
                <a:rect l="l" t="t" r="r" b="b"/>
                <a:pathLst>
                  <a:path w="7049" h="4722" extrusionOk="0">
                    <a:moveTo>
                      <a:pt x="6818" y="1"/>
                    </a:moveTo>
                    <a:cubicBezTo>
                      <a:pt x="6528" y="1"/>
                      <a:pt x="5826" y="184"/>
                      <a:pt x="4366" y="1175"/>
                    </a:cubicBezTo>
                    <a:cubicBezTo>
                      <a:pt x="2473" y="2454"/>
                      <a:pt x="1" y="4611"/>
                      <a:pt x="88" y="4716"/>
                    </a:cubicBezTo>
                    <a:cubicBezTo>
                      <a:pt x="92" y="4719"/>
                      <a:pt x="98" y="4721"/>
                      <a:pt x="107" y="4721"/>
                    </a:cubicBezTo>
                    <a:cubicBezTo>
                      <a:pt x="385" y="4721"/>
                      <a:pt x="3269" y="3202"/>
                      <a:pt x="5103" y="1946"/>
                    </a:cubicBezTo>
                    <a:cubicBezTo>
                      <a:pt x="6996" y="649"/>
                      <a:pt x="7049" y="123"/>
                      <a:pt x="6979" y="35"/>
                    </a:cubicBezTo>
                    <a:cubicBezTo>
                      <a:pt x="6958" y="18"/>
                      <a:pt x="6908" y="1"/>
                      <a:pt x="68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0"/>
              <p:cNvSpPr/>
              <p:nvPr/>
            </p:nvSpPr>
            <p:spPr>
              <a:xfrm>
                <a:off x="5892575" y="1040625"/>
                <a:ext cx="173175" cy="118550"/>
              </a:xfrm>
              <a:custGeom>
                <a:avLst/>
                <a:gdLst/>
                <a:ahLst/>
                <a:cxnLst/>
                <a:rect l="l" t="t" r="r" b="b"/>
                <a:pathLst>
                  <a:path w="6927" h="4742" extrusionOk="0">
                    <a:moveTo>
                      <a:pt x="6729" y="1"/>
                    </a:moveTo>
                    <a:cubicBezTo>
                      <a:pt x="6714" y="1"/>
                      <a:pt x="6698" y="2"/>
                      <a:pt x="6681" y="5"/>
                    </a:cubicBezTo>
                    <a:lnTo>
                      <a:pt x="1" y="4739"/>
                    </a:lnTo>
                    <a:cubicBezTo>
                      <a:pt x="4" y="4741"/>
                      <a:pt x="9" y="4741"/>
                      <a:pt x="15" y="4741"/>
                    </a:cubicBezTo>
                    <a:cubicBezTo>
                      <a:pt x="286" y="4741"/>
                      <a:pt x="3162" y="3204"/>
                      <a:pt x="4998" y="1951"/>
                    </a:cubicBezTo>
                    <a:cubicBezTo>
                      <a:pt x="6891" y="654"/>
                      <a:pt x="6926" y="111"/>
                      <a:pt x="6856" y="40"/>
                    </a:cubicBezTo>
                    <a:cubicBezTo>
                      <a:pt x="6842" y="26"/>
                      <a:pt x="6793" y="1"/>
                      <a:pt x="67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0"/>
              <p:cNvSpPr/>
              <p:nvPr/>
            </p:nvSpPr>
            <p:spPr>
              <a:xfrm>
                <a:off x="6051700" y="1053900"/>
                <a:ext cx="56125" cy="764450"/>
              </a:xfrm>
              <a:custGeom>
                <a:avLst/>
                <a:gdLst/>
                <a:ahLst/>
                <a:cxnLst/>
                <a:rect l="l" t="t" r="r" b="b"/>
                <a:pathLst>
                  <a:path w="2245" h="30578" extrusionOk="0">
                    <a:moveTo>
                      <a:pt x="1192" y="0"/>
                    </a:moveTo>
                    <a:lnTo>
                      <a:pt x="631" y="88"/>
                    </a:lnTo>
                    <a:lnTo>
                      <a:pt x="0" y="30577"/>
                    </a:lnTo>
                    <a:lnTo>
                      <a:pt x="2244" y="30437"/>
                    </a:lnTo>
                    <a:lnTo>
                      <a:pt x="11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0"/>
              <p:cNvSpPr/>
              <p:nvPr/>
            </p:nvSpPr>
            <p:spPr>
              <a:xfrm>
                <a:off x="6038975" y="1056075"/>
                <a:ext cx="56125" cy="762275"/>
              </a:xfrm>
              <a:custGeom>
                <a:avLst/>
                <a:gdLst/>
                <a:ahLst/>
                <a:cxnLst/>
                <a:rect l="l" t="t" r="r" b="b"/>
                <a:pathLst>
                  <a:path w="2245" h="30491" extrusionOk="0">
                    <a:moveTo>
                      <a:pt x="632" y="1"/>
                    </a:moveTo>
                    <a:lnTo>
                      <a:pt x="1" y="30490"/>
                    </a:lnTo>
                    <a:lnTo>
                      <a:pt x="2245" y="30350"/>
                    </a:lnTo>
                    <a:lnTo>
                      <a:pt x="12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0"/>
              <p:cNvSpPr/>
              <p:nvPr/>
            </p:nvSpPr>
            <p:spPr>
              <a:xfrm>
                <a:off x="6063100" y="1056075"/>
                <a:ext cx="32000" cy="76052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30421" extrusionOk="0">
                    <a:moveTo>
                      <a:pt x="0" y="1"/>
                    </a:moveTo>
                    <a:lnTo>
                      <a:pt x="491" y="30420"/>
                    </a:lnTo>
                    <a:lnTo>
                      <a:pt x="1280" y="30350"/>
                    </a:lnTo>
                    <a:lnTo>
                      <a:pt x="33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0"/>
              <p:cNvSpPr/>
              <p:nvPr/>
            </p:nvSpPr>
            <p:spPr>
              <a:xfrm>
                <a:off x="6048175" y="1028900"/>
                <a:ext cx="52625" cy="53075"/>
              </a:xfrm>
              <a:custGeom>
                <a:avLst/>
                <a:gdLst/>
                <a:ahLst/>
                <a:cxnLst/>
                <a:rect l="l" t="t" r="r" b="b"/>
                <a:pathLst>
                  <a:path w="2105" h="2123" extrusionOk="0">
                    <a:moveTo>
                      <a:pt x="1068" y="0"/>
                    </a:moveTo>
                    <a:cubicBezTo>
                      <a:pt x="1057" y="0"/>
                      <a:pt x="1046" y="1"/>
                      <a:pt x="1035" y="1"/>
                    </a:cubicBezTo>
                    <a:cubicBezTo>
                      <a:pt x="457" y="36"/>
                      <a:pt x="1" y="527"/>
                      <a:pt x="1" y="1105"/>
                    </a:cubicBezTo>
                    <a:cubicBezTo>
                      <a:pt x="18" y="1673"/>
                      <a:pt x="474" y="2123"/>
                      <a:pt x="1038" y="2123"/>
                    </a:cubicBezTo>
                    <a:cubicBezTo>
                      <a:pt x="1049" y="2123"/>
                      <a:pt x="1060" y="2123"/>
                      <a:pt x="1070" y="2122"/>
                    </a:cubicBezTo>
                    <a:cubicBezTo>
                      <a:pt x="1649" y="2087"/>
                      <a:pt x="2105" y="1596"/>
                      <a:pt x="2105" y="1018"/>
                    </a:cubicBezTo>
                    <a:cubicBezTo>
                      <a:pt x="2088" y="450"/>
                      <a:pt x="1631" y="0"/>
                      <a:pt x="10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0"/>
              <p:cNvSpPr/>
              <p:nvPr/>
            </p:nvSpPr>
            <p:spPr>
              <a:xfrm>
                <a:off x="6058275" y="1038975"/>
                <a:ext cx="32450" cy="3250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300" extrusionOk="0">
                    <a:moveTo>
                      <a:pt x="680" y="0"/>
                    </a:moveTo>
                    <a:cubicBezTo>
                      <a:pt x="670" y="0"/>
                      <a:pt x="659" y="1"/>
                      <a:pt x="649" y="1"/>
                    </a:cubicBezTo>
                    <a:cubicBezTo>
                      <a:pt x="281" y="19"/>
                      <a:pt x="0" y="317"/>
                      <a:pt x="0" y="685"/>
                    </a:cubicBezTo>
                    <a:cubicBezTo>
                      <a:pt x="0" y="1042"/>
                      <a:pt x="280" y="1299"/>
                      <a:pt x="632" y="1299"/>
                    </a:cubicBezTo>
                    <a:cubicBezTo>
                      <a:pt x="643" y="1299"/>
                      <a:pt x="655" y="1299"/>
                      <a:pt x="666" y="1299"/>
                    </a:cubicBezTo>
                    <a:cubicBezTo>
                      <a:pt x="1017" y="1299"/>
                      <a:pt x="1298" y="1001"/>
                      <a:pt x="1298" y="632"/>
                    </a:cubicBezTo>
                    <a:cubicBezTo>
                      <a:pt x="1298" y="275"/>
                      <a:pt x="1017" y="0"/>
                      <a:pt x="680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0"/>
              <p:cNvSpPr/>
              <p:nvPr/>
            </p:nvSpPr>
            <p:spPr>
              <a:xfrm>
                <a:off x="6056950" y="850075"/>
                <a:ext cx="31575" cy="2078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8312" extrusionOk="0">
                    <a:moveTo>
                      <a:pt x="910" y="0"/>
                    </a:moveTo>
                    <a:cubicBezTo>
                      <a:pt x="766" y="0"/>
                      <a:pt x="228" y="3221"/>
                      <a:pt x="106" y="5506"/>
                    </a:cubicBezTo>
                    <a:cubicBezTo>
                      <a:pt x="1" y="7803"/>
                      <a:pt x="386" y="8294"/>
                      <a:pt x="492" y="8311"/>
                    </a:cubicBezTo>
                    <a:cubicBezTo>
                      <a:pt x="494" y="8312"/>
                      <a:pt x="497" y="8312"/>
                      <a:pt x="500" y="8312"/>
                    </a:cubicBezTo>
                    <a:cubicBezTo>
                      <a:pt x="618" y="8312"/>
                      <a:pt x="1038" y="7956"/>
                      <a:pt x="1158" y="5716"/>
                    </a:cubicBezTo>
                    <a:cubicBezTo>
                      <a:pt x="1263" y="3437"/>
                      <a:pt x="1070" y="36"/>
                      <a:pt x="912" y="1"/>
                    </a:cubicBezTo>
                    <a:cubicBezTo>
                      <a:pt x="912" y="0"/>
                      <a:pt x="911" y="0"/>
                      <a:pt x="910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0"/>
              <p:cNvSpPr/>
              <p:nvPr/>
            </p:nvSpPr>
            <p:spPr>
              <a:xfrm>
                <a:off x="6069225" y="850075"/>
                <a:ext cx="19300" cy="207800"/>
              </a:xfrm>
              <a:custGeom>
                <a:avLst/>
                <a:gdLst/>
                <a:ahLst/>
                <a:cxnLst/>
                <a:rect l="l" t="t" r="r" b="b"/>
                <a:pathLst>
                  <a:path w="772" h="8312" extrusionOk="0">
                    <a:moveTo>
                      <a:pt x="421" y="1"/>
                    </a:moveTo>
                    <a:lnTo>
                      <a:pt x="1" y="8311"/>
                    </a:lnTo>
                    <a:cubicBezTo>
                      <a:pt x="3" y="8312"/>
                      <a:pt x="6" y="8312"/>
                      <a:pt x="9" y="8312"/>
                    </a:cubicBezTo>
                    <a:cubicBezTo>
                      <a:pt x="127" y="8312"/>
                      <a:pt x="547" y="7956"/>
                      <a:pt x="667" y="5716"/>
                    </a:cubicBezTo>
                    <a:cubicBezTo>
                      <a:pt x="772" y="3437"/>
                      <a:pt x="579" y="36"/>
                      <a:pt x="4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0"/>
              <p:cNvSpPr/>
              <p:nvPr/>
            </p:nvSpPr>
            <p:spPr>
              <a:xfrm>
                <a:off x="6070975" y="850075"/>
                <a:ext cx="8800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352" h="1000" extrusionOk="0">
                    <a:moveTo>
                      <a:pt x="351" y="1"/>
                    </a:moveTo>
                    <a:lnTo>
                      <a:pt x="1" y="123"/>
                    </a:lnTo>
                    <a:cubicBezTo>
                      <a:pt x="123" y="369"/>
                      <a:pt x="141" y="1000"/>
                      <a:pt x="158" y="1000"/>
                    </a:cubicBez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0"/>
              <p:cNvSpPr/>
              <p:nvPr/>
            </p:nvSpPr>
            <p:spPr>
              <a:xfrm>
                <a:off x="6048175" y="853150"/>
                <a:ext cx="31600" cy="207400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8296" extrusionOk="0">
                    <a:moveTo>
                      <a:pt x="910" y="0"/>
                    </a:moveTo>
                    <a:cubicBezTo>
                      <a:pt x="767" y="0"/>
                      <a:pt x="228" y="3204"/>
                      <a:pt x="106" y="5488"/>
                    </a:cubicBezTo>
                    <a:cubicBezTo>
                      <a:pt x="1" y="7785"/>
                      <a:pt x="387" y="8276"/>
                      <a:pt x="492" y="8293"/>
                    </a:cubicBezTo>
                    <a:cubicBezTo>
                      <a:pt x="497" y="8295"/>
                      <a:pt x="504" y="8296"/>
                      <a:pt x="510" y="8296"/>
                    </a:cubicBezTo>
                    <a:cubicBezTo>
                      <a:pt x="652" y="8296"/>
                      <a:pt x="1041" y="7909"/>
                      <a:pt x="1158" y="5716"/>
                    </a:cubicBezTo>
                    <a:cubicBezTo>
                      <a:pt x="1263" y="3419"/>
                      <a:pt x="1070" y="18"/>
                      <a:pt x="913" y="0"/>
                    </a:cubicBezTo>
                    <a:cubicBezTo>
                      <a:pt x="912" y="0"/>
                      <a:pt x="911" y="0"/>
                      <a:pt x="9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0"/>
              <p:cNvSpPr/>
              <p:nvPr/>
            </p:nvSpPr>
            <p:spPr>
              <a:xfrm>
                <a:off x="6056525" y="852700"/>
                <a:ext cx="22800" cy="207375"/>
              </a:xfrm>
              <a:custGeom>
                <a:avLst/>
                <a:gdLst/>
                <a:ahLst/>
                <a:cxnLst/>
                <a:rect l="l" t="t" r="r" b="b"/>
                <a:pathLst>
                  <a:path w="912" h="8295" extrusionOk="0">
                    <a:moveTo>
                      <a:pt x="579" y="1"/>
                    </a:moveTo>
                    <a:lnTo>
                      <a:pt x="0" y="8153"/>
                    </a:lnTo>
                    <a:cubicBezTo>
                      <a:pt x="35" y="8241"/>
                      <a:pt x="88" y="8276"/>
                      <a:pt x="123" y="8294"/>
                    </a:cubicBezTo>
                    <a:cubicBezTo>
                      <a:pt x="125" y="8294"/>
                      <a:pt x="128" y="8294"/>
                      <a:pt x="131" y="8294"/>
                    </a:cubicBezTo>
                    <a:cubicBezTo>
                      <a:pt x="250" y="8294"/>
                      <a:pt x="669" y="7939"/>
                      <a:pt x="789" y="5716"/>
                    </a:cubicBezTo>
                    <a:cubicBezTo>
                      <a:pt x="912" y="3437"/>
                      <a:pt x="719" y="88"/>
                      <a:pt x="5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0"/>
              <p:cNvSpPr/>
              <p:nvPr/>
            </p:nvSpPr>
            <p:spPr>
              <a:xfrm>
                <a:off x="6067900" y="1047025"/>
                <a:ext cx="173175" cy="121075"/>
              </a:xfrm>
              <a:custGeom>
                <a:avLst/>
                <a:gdLst/>
                <a:ahLst/>
                <a:cxnLst/>
                <a:rect l="l" t="t" r="r" b="b"/>
                <a:pathLst>
                  <a:path w="6927" h="4843" extrusionOk="0">
                    <a:moveTo>
                      <a:pt x="229" y="1"/>
                    </a:moveTo>
                    <a:cubicBezTo>
                      <a:pt x="115" y="1"/>
                      <a:pt x="64" y="34"/>
                      <a:pt x="54" y="65"/>
                    </a:cubicBezTo>
                    <a:cubicBezTo>
                      <a:pt x="1" y="170"/>
                      <a:pt x="141" y="784"/>
                      <a:pt x="2017" y="2099"/>
                    </a:cubicBezTo>
                    <a:cubicBezTo>
                      <a:pt x="3831" y="3358"/>
                      <a:pt x="6545" y="4843"/>
                      <a:pt x="6833" y="4843"/>
                    </a:cubicBezTo>
                    <a:cubicBezTo>
                      <a:pt x="6845" y="4843"/>
                      <a:pt x="6853" y="4840"/>
                      <a:pt x="6856" y="4834"/>
                    </a:cubicBezTo>
                    <a:cubicBezTo>
                      <a:pt x="6926" y="4694"/>
                      <a:pt x="4367" y="2449"/>
                      <a:pt x="2491" y="1134"/>
                    </a:cubicBezTo>
                    <a:cubicBezTo>
                      <a:pt x="1159" y="201"/>
                      <a:pt x="508" y="1"/>
                      <a:pt x="229" y="1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20"/>
              <p:cNvSpPr/>
              <p:nvPr/>
            </p:nvSpPr>
            <p:spPr>
              <a:xfrm>
                <a:off x="6068775" y="1047025"/>
                <a:ext cx="172300" cy="120850"/>
              </a:xfrm>
              <a:custGeom>
                <a:avLst/>
                <a:gdLst/>
                <a:ahLst/>
                <a:cxnLst/>
                <a:rect l="l" t="t" r="r" b="b"/>
                <a:pathLst>
                  <a:path w="6892" h="4834" extrusionOk="0">
                    <a:moveTo>
                      <a:pt x="188" y="1"/>
                    </a:moveTo>
                    <a:cubicBezTo>
                      <a:pt x="71" y="1"/>
                      <a:pt x="16" y="34"/>
                      <a:pt x="1" y="65"/>
                    </a:cubicBezTo>
                    <a:lnTo>
                      <a:pt x="6821" y="4834"/>
                    </a:lnTo>
                    <a:cubicBezTo>
                      <a:pt x="6891" y="4694"/>
                      <a:pt x="4332" y="2449"/>
                      <a:pt x="2456" y="1134"/>
                    </a:cubicBezTo>
                    <a:cubicBezTo>
                      <a:pt x="1124" y="201"/>
                      <a:pt x="473" y="1"/>
                      <a:pt x="1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0"/>
              <p:cNvSpPr/>
              <p:nvPr/>
            </p:nvSpPr>
            <p:spPr>
              <a:xfrm>
                <a:off x="6060450" y="1052300"/>
                <a:ext cx="173175" cy="121050"/>
              </a:xfrm>
              <a:custGeom>
                <a:avLst/>
                <a:gdLst/>
                <a:ahLst/>
                <a:cxnLst/>
                <a:rect l="l" t="t" r="r" b="b"/>
                <a:pathLst>
                  <a:path w="6927" h="4842" extrusionOk="0">
                    <a:moveTo>
                      <a:pt x="220" y="0"/>
                    </a:moveTo>
                    <a:cubicBezTo>
                      <a:pt x="105" y="0"/>
                      <a:pt x="51" y="34"/>
                      <a:pt x="36" y="64"/>
                    </a:cubicBezTo>
                    <a:cubicBezTo>
                      <a:pt x="1" y="169"/>
                      <a:pt x="141" y="766"/>
                      <a:pt x="2017" y="2081"/>
                    </a:cubicBezTo>
                    <a:cubicBezTo>
                      <a:pt x="3815" y="3340"/>
                      <a:pt x="6546" y="4842"/>
                      <a:pt x="6833" y="4842"/>
                    </a:cubicBezTo>
                    <a:cubicBezTo>
                      <a:pt x="6845" y="4842"/>
                      <a:pt x="6853" y="4839"/>
                      <a:pt x="6856" y="4833"/>
                    </a:cubicBezTo>
                    <a:cubicBezTo>
                      <a:pt x="6926" y="4693"/>
                      <a:pt x="4366" y="2449"/>
                      <a:pt x="2490" y="1134"/>
                    </a:cubicBezTo>
                    <a:cubicBezTo>
                      <a:pt x="1147" y="200"/>
                      <a:pt x="500" y="0"/>
                      <a:pt x="2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0"/>
              <p:cNvSpPr/>
              <p:nvPr/>
            </p:nvSpPr>
            <p:spPr>
              <a:xfrm>
                <a:off x="6060900" y="1053600"/>
                <a:ext cx="171400" cy="119975"/>
              </a:xfrm>
              <a:custGeom>
                <a:avLst/>
                <a:gdLst/>
                <a:ahLst/>
                <a:cxnLst/>
                <a:rect l="l" t="t" r="r" b="b"/>
                <a:pathLst>
                  <a:path w="6856" h="4799" extrusionOk="0">
                    <a:moveTo>
                      <a:pt x="203" y="0"/>
                    </a:moveTo>
                    <a:cubicBezTo>
                      <a:pt x="88" y="0"/>
                      <a:pt x="33" y="34"/>
                      <a:pt x="18" y="65"/>
                    </a:cubicBezTo>
                    <a:cubicBezTo>
                      <a:pt x="0" y="82"/>
                      <a:pt x="0" y="153"/>
                      <a:pt x="35" y="240"/>
                    </a:cubicBezTo>
                    <a:lnTo>
                      <a:pt x="6838" y="4799"/>
                    </a:lnTo>
                    <a:cubicBezTo>
                      <a:pt x="6856" y="4623"/>
                      <a:pt x="4331" y="2414"/>
                      <a:pt x="2455" y="1117"/>
                    </a:cubicBezTo>
                    <a:cubicBezTo>
                      <a:pt x="1127" y="198"/>
                      <a:pt x="484" y="0"/>
                      <a:pt x="2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0"/>
              <p:cNvSpPr/>
              <p:nvPr/>
            </p:nvSpPr>
            <p:spPr>
              <a:xfrm>
                <a:off x="6035475" y="1028025"/>
                <a:ext cx="53925" cy="54400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2176" extrusionOk="0">
                    <a:moveTo>
                      <a:pt x="1102" y="0"/>
                    </a:moveTo>
                    <a:cubicBezTo>
                      <a:pt x="1091" y="0"/>
                      <a:pt x="1081" y="1"/>
                      <a:pt x="1070" y="1"/>
                    </a:cubicBezTo>
                    <a:cubicBezTo>
                      <a:pt x="474" y="36"/>
                      <a:pt x="0" y="544"/>
                      <a:pt x="0" y="1140"/>
                    </a:cubicBezTo>
                    <a:cubicBezTo>
                      <a:pt x="18" y="1725"/>
                      <a:pt x="474" y="2175"/>
                      <a:pt x="1054" y="2175"/>
                    </a:cubicBezTo>
                    <a:cubicBezTo>
                      <a:pt x="1065" y="2175"/>
                      <a:pt x="1076" y="2175"/>
                      <a:pt x="1088" y="2175"/>
                    </a:cubicBezTo>
                    <a:cubicBezTo>
                      <a:pt x="1684" y="2140"/>
                      <a:pt x="2157" y="1649"/>
                      <a:pt x="2157" y="1053"/>
                    </a:cubicBezTo>
                    <a:cubicBezTo>
                      <a:pt x="2140" y="467"/>
                      <a:pt x="1683" y="0"/>
                      <a:pt x="11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0"/>
              <p:cNvSpPr/>
              <p:nvPr/>
            </p:nvSpPr>
            <p:spPr>
              <a:xfrm>
                <a:off x="6045550" y="1038525"/>
                <a:ext cx="33775" cy="3337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1335" extrusionOk="0">
                    <a:moveTo>
                      <a:pt x="700" y="1"/>
                    </a:moveTo>
                    <a:cubicBezTo>
                      <a:pt x="689" y="1"/>
                      <a:pt x="678" y="1"/>
                      <a:pt x="667" y="2"/>
                    </a:cubicBezTo>
                    <a:cubicBezTo>
                      <a:pt x="299" y="19"/>
                      <a:pt x="1" y="335"/>
                      <a:pt x="18" y="703"/>
                    </a:cubicBezTo>
                    <a:cubicBezTo>
                      <a:pt x="18" y="1060"/>
                      <a:pt x="299" y="1335"/>
                      <a:pt x="652" y="1335"/>
                    </a:cubicBezTo>
                    <a:cubicBezTo>
                      <a:pt x="663" y="1335"/>
                      <a:pt x="674" y="1335"/>
                      <a:pt x="685" y="1334"/>
                    </a:cubicBezTo>
                    <a:cubicBezTo>
                      <a:pt x="1053" y="1317"/>
                      <a:pt x="1351" y="1019"/>
                      <a:pt x="1333" y="650"/>
                    </a:cubicBezTo>
                    <a:cubicBezTo>
                      <a:pt x="1333" y="276"/>
                      <a:pt x="1053" y="1"/>
                      <a:pt x="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" name="Google Shape;153;p20"/>
            <p:cNvSpPr/>
            <p:nvPr/>
          </p:nvSpPr>
          <p:spPr>
            <a:xfrm>
              <a:off x="6708770" y="1679783"/>
              <a:ext cx="686328" cy="100633"/>
            </a:xfrm>
            <a:custGeom>
              <a:avLst/>
              <a:gdLst/>
              <a:ahLst/>
              <a:cxnLst/>
              <a:rect l="l" t="t" r="r" b="b"/>
              <a:pathLst>
                <a:path w="14220" h="2085" extrusionOk="0">
                  <a:moveTo>
                    <a:pt x="4768" y="1"/>
                  </a:moveTo>
                  <a:cubicBezTo>
                    <a:pt x="4213" y="1"/>
                    <a:pt x="3704" y="178"/>
                    <a:pt x="3560" y="612"/>
                  </a:cubicBezTo>
                  <a:cubicBezTo>
                    <a:pt x="3231" y="430"/>
                    <a:pt x="2911" y="343"/>
                    <a:pt x="2599" y="343"/>
                  </a:cubicBezTo>
                  <a:cubicBezTo>
                    <a:pt x="2129" y="343"/>
                    <a:pt x="1678" y="541"/>
                    <a:pt x="1245" y="910"/>
                  </a:cubicBezTo>
                  <a:cubicBezTo>
                    <a:pt x="982" y="1138"/>
                    <a:pt x="1" y="1664"/>
                    <a:pt x="316" y="2084"/>
                  </a:cubicBezTo>
                  <a:lnTo>
                    <a:pt x="14220" y="2084"/>
                  </a:lnTo>
                  <a:cubicBezTo>
                    <a:pt x="13757" y="1464"/>
                    <a:pt x="12002" y="704"/>
                    <a:pt x="10954" y="704"/>
                  </a:cubicBezTo>
                  <a:cubicBezTo>
                    <a:pt x="10611" y="704"/>
                    <a:pt x="10343" y="785"/>
                    <a:pt x="10222" y="980"/>
                  </a:cubicBezTo>
                  <a:cubicBezTo>
                    <a:pt x="9677" y="685"/>
                    <a:pt x="8977" y="508"/>
                    <a:pt x="8375" y="508"/>
                  </a:cubicBezTo>
                  <a:cubicBezTo>
                    <a:pt x="7796" y="508"/>
                    <a:pt x="7308" y="672"/>
                    <a:pt x="7136" y="1050"/>
                  </a:cubicBezTo>
                  <a:cubicBezTo>
                    <a:pt x="6751" y="664"/>
                    <a:pt x="6155" y="279"/>
                    <a:pt x="5523" y="103"/>
                  </a:cubicBezTo>
                  <a:cubicBezTo>
                    <a:pt x="5282" y="37"/>
                    <a:pt x="5020" y="1"/>
                    <a:pt x="4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0"/>
            <p:cNvSpPr/>
            <p:nvPr/>
          </p:nvSpPr>
          <p:spPr>
            <a:xfrm>
              <a:off x="7579742" y="802416"/>
              <a:ext cx="638700" cy="638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0"/>
            <p:cNvSpPr/>
            <p:nvPr/>
          </p:nvSpPr>
          <p:spPr>
            <a:xfrm rot="10800000">
              <a:off x="5328475" y="3267725"/>
              <a:ext cx="3017100" cy="12144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" name="Google Shape;156;p20"/>
            <p:cNvGrpSpPr/>
            <p:nvPr/>
          </p:nvGrpSpPr>
          <p:grpSpPr>
            <a:xfrm>
              <a:off x="7264129" y="2686567"/>
              <a:ext cx="388514" cy="580303"/>
              <a:chOff x="2177925" y="2840613"/>
              <a:chExt cx="173150" cy="258625"/>
            </a:xfrm>
          </p:grpSpPr>
          <p:sp>
            <p:nvSpPr>
              <p:cNvPr id="157" name="Google Shape;157;p20"/>
              <p:cNvSpPr/>
              <p:nvPr/>
            </p:nvSpPr>
            <p:spPr>
              <a:xfrm>
                <a:off x="2266900" y="2923438"/>
                <a:ext cx="24125" cy="175800"/>
              </a:xfrm>
              <a:custGeom>
                <a:avLst/>
                <a:gdLst/>
                <a:ahLst/>
                <a:cxnLst/>
                <a:rect l="l" t="t" r="r" b="b"/>
                <a:pathLst>
                  <a:path w="965" h="7032" extrusionOk="0">
                    <a:moveTo>
                      <a:pt x="439" y="1"/>
                    </a:moveTo>
                    <a:lnTo>
                      <a:pt x="0" y="7031"/>
                    </a:lnTo>
                    <a:lnTo>
                      <a:pt x="965" y="7031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0"/>
              <p:cNvSpPr/>
              <p:nvPr/>
            </p:nvSpPr>
            <p:spPr>
              <a:xfrm>
                <a:off x="2247600" y="2923013"/>
                <a:ext cx="24150" cy="175775"/>
              </a:xfrm>
              <a:custGeom>
                <a:avLst/>
                <a:gdLst/>
                <a:ahLst/>
                <a:cxnLst/>
                <a:rect l="l" t="t" r="r" b="b"/>
                <a:pathLst>
                  <a:path w="966" h="7031" extrusionOk="0">
                    <a:moveTo>
                      <a:pt x="439" y="0"/>
                    </a:moveTo>
                    <a:lnTo>
                      <a:pt x="1" y="7013"/>
                    </a:lnTo>
                    <a:lnTo>
                      <a:pt x="965" y="7031"/>
                    </a:lnTo>
                    <a:lnTo>
                      <a:pt x="75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0"/>
              <p:cNvSpPr/>
              <p:nvPr/>
            </p:nvSpPr>
            <p:spPr>
              <a:xfrm>
                <a:off x="2177925" y="2840613"/>
                <a:ext cx="173150" cy="245025"/>
              </a:xfrm>
              <a:custGeom>
                <a:avLst/>
                <a:gdLst/>
                <a:ahLst/>
                <a:cxnLst/>
                <a:rect l="l" t="t" r="r" b="b"/>
                <a:pathLst>
                  <a:path w="6926" h="9801" extrusionOk="0">
                    <a:moveTo>
                      <a:pt x="3542" y="0"/>
                    </a:moveTo>
                    <a:lnTo>
                      <a:pt x="1455" y="4243"/>
                    </a:lnTo>
                    <a:lnTo>
                      <a:pt x="1876" y="4260"/>
                    </a:lnTo>
                    <a:lnTo>
                      <a:pt x="1052" y="5944"/>
                    </a:lnTo>
                    <a:lnTo>
                      <a:pt x="1491" y="5961"/>
                    </a:lnTo>
                    <a:lnTo>
                      <a:pt x="579" y="7784"/>
                    </a:lnTo>
                    <a:lnTo>
                      <a:pt x="877" y="7802"/>
                    </a:lnTo>
                    <a:lnTo>
                      <a:pt x="0" y="9608"/>
                    </a:lnTo>
                    <a:lnTo>
                      <a:pt x="6926" y="9801"/>
                    </a:lnTo>
                    <a:lnTo>
                      <a:pt x="6926" y="9801"/>
                    </a:lnTo>
                    <a:lnTo>
                      <a:pt x="6031" y="7942"/>
                    </a:lnTo>
                    <a:lnTo>
                      <a:pt x="6347" y="7942"/>
                    </a:lnTo>
                    <a:lnTo>
                      <a:pt x="5453" y="6066"/>
                    </a:lnTo>
                    <a:lnTo>
                      <a:pt x="5979" y="6084"/>
                    </a:lnTo>
                    <a:lnTo>
                      <a:pt x="5155" y="4348"/>
                    </a:lnTo>
                    <a:lnTo>
                      <a:pt x="5611" y="4348"/>
                    </a:lnTo>
                    <a:lnTo>
                      <a:pt x="354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" name="Google Shape;160;p20"/>
            <p:cNvGrpSpPr/>
            <p:nvPr/>
          </p:nvGrpSpPr>
          <p:grpSpPr>
            <a:xfrm>
              <a:off x="5530174" y="3949650"/>
              <a:ext cx="316242" cy="275834"/>
              <a:chOff x="2562300" y="3102500"/>
              <a:chExt cx="65350" cy="57000"/>
            </a:xfrm>
          </p:grpSpPr>
          <p:sp>
            <p:nvSpPr>
              <p:cNvPr id="161" name="Google Shape;161;p20"/>
              <p:cNvSpPr/>
              <p:nvPr/>
            </p:nvSpPr>
            <p:spPr>
              <a:xfrm>
                <a:off x="2562300" y="3116100"/>
                <a:ext cx="33350" cy="4165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666" extrusionOk="0">
                    <a:moveTo>
                      <a:pt x="1" y="0"/>
                    </a:moveTo>
                    <a:cubicBezTo>
                      <a:pt x="1" y="0"/>
                      <a:pt x="1053" y="491"/>
                      <a:pt x="1141" y="1666"/>
                    </a:cubicBezTo>
                    <a:lnTo>
                      <a:pt x="1333" y="1666"/>
                    </a:lnTo>
                    <a:cubicBezTo>
                      <a:pt x="1333" y="1666"/>
                      <a:pt x="1246" y="298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0"/>
              <p:cNvSpPr/>
              <p:nvPr/>
            </p:nvSpPr>
            <p:spPr>
              <a:xfrm>
                <a:off x="2594300" y="3116100"/>
                <a:ext cx="33350" cy="41225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649" extrusionOk="0">
                    <a:moveTo>
                      <a:pt x="1333" y="0"/>
                    </a:moveTo>
                    <a:lnTo>
                      <a:pt x="1333" y="0"/>
                    </a:lnTo>
                    <a:cubicBezTo>
                      <a:pt x="106" y="298"/>
                      <a:pt x="1" y="1648"/>
                      <a:pt x="1" y="1648"/>
                    </a:cubicBezTo>
                    <a:lnTo>
                      <a:pt x="194" y="1648"/>
                    </a:lnTo>
                    <a:cubicBezTo>
                      <a:pt x="281" y="491"/>
                      <a:pt x="1333" y="0"/>
                      <a:pt x="1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0"/>
              <p:cNvSpPr/>
              <p:nvPr/>
            </p:nvSpPr>
            <p:spPr>
              <a:xfrm>
                <a:off x="2586425" y="3116975"/>
                <a:ext cx="17550" cy="42525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701" extrusionOk="0">
                    <a:moveTo>
                      <a:pt x="702" y="0"/>
                    </a:moveTo>
                    <a:cubicBezTo>
                      <a:pt x="0" y="772"/>
                      <a:pt x="403" y="1701"/>
                      <a:pt x="403" y="1701"/>
                    </a:cubicBezTo>
                    <a:lnTo>
                      <a:pt x="526" y="1596"/>
                    </a:lnTo>
                    <a:cubicBezTo>
                      <a:pt x="193" y="807"/>
                      <a:pt x="701" y="1"/>
                      <a:pt x="7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0"/>
              <p:cNvSpPr/>
              <p:nvPr/>
            </p:nvSpPr>
            <p:spPr>
              <a:xfrm>
                <a:off x="2579400" y="3102500"/>
                <a:ext cx="2020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808" h="2280" extrusionOk="0">
                    <a:moveTo>
                      <a:pt x="807" y="1"/>
                    </a:moveTo>
                    <a:lnTo>
                      <a:pt x="807" y="1"/>
                    </a:lnTo>
                    <a:cubicBezTo>
                      <a:pt x="1" y="1140"/>
                      <a:pt x="632" y="2280"/>
                      <a:pt x="632" y="2280"/>
                    </a:cubicBezTo>
                    <a:lnTo>
                      <a:pt x="790" y="2122"/>
                    </a:lnTo>
                    <a:cubicBezTo>
                      <a:pt x="246" y="1158"/>
                      <a:pt x="807" y="1"/>
                      <a:pt x="8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20"/>
            <p:cNvGrpSpPr/>
            <p:nvPr/>
          </p:nvGrpSpPr>
          <p:grpSpPr>
            <a:xfrm>
              <a:off x="7465156" y="4120307"/>
              <a:ext cx="316242" cy="275834"/>
              <a:chOff x="2562300" y="3102500"/>
              <a:chExt cx="65350" cy="57000"/>
            </a:xfrm>
          </p:grpSpPr>
          <p:sp>
            <p:nvSpPr>
              <p:cNvPr id="166" name="Google Shape;166;p20"/>
              <p:cNvSpPr/>
              <p:nvPr/>
            </p:nvSpPr>
            <p:spPr>
              <a:xfrm>
                <a:off x="2562300" y="3116100"/>
                <a:ext cx="33350" cy="4165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666" extrusionOk="0">
                    <a:moveTo>
                      <a:pt x="1" y="0"/>
                    </a:moveTo>
                    <a:cubicBezTo>
                      <a:pt x="1" y="0"/>
                      <a:pt x="1053" y="491"/>
                      <a:pt x="1141" y="1666"/>
                    </a:cubicBezTo>
                    <a:lnTo>
                      <a:pt x="1333" y="1666"/>
                    </a:lnTo>
                    <a:cubicBezTo>
                      <a:pt x="1333" y="1666"/>
                      <a:pt x="1246" y="298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0"/>
              <p:cNvSpPr/>
              <p:nvPr/>
            </p:nvSpPr>
            <p:spPr>
              <a:xfrm>
                <a:off x="2594300" y="3116100"/>
                <a:ext cx="33350" cy="41225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649" extrusionOk="0">
                    <a:moveTo>
                      <a:pt x="1333" y="0"/>
                    </a:moveTo>
                    <a:lnTo>
                      <a:pt x="1333" y="0"/>
                    </a:lnTo>
                    <a:cubicBezTo>
                      <a:pt x="106" y="298"/>
                      <a:pt x="1" y="1648"/>
                      <a:pt x="1" y="1648"/>
                    </a:cubicBezTo>
                    <a:lnTo>
                      <a:pt x="194" y="1648"/>
                    </a:lnTo>
                    <a:cubicBezTo>
                      <a:pt x="281" y="491"/>
                      <a:pt x="1333" y="0"/>
                      <a:pt x="1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0"/>
              <p:cNvSpPr/>
              <p:nvPr/>
            </p:nvSpPr>
            <p:spPr>
              <a:xfrm>
                <a:off x="2586425" y="3116975"/>
                <a:ext cx="17550" cy="42525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701" extrusionOk="0">
                    <a:moveTo>
                      <a:pt x="702" y="0"/>
                    </a:moveTo>
                    <a:cubicBezTo>
                      <a:pt x="0" y="772"/>
                      <a:pt x="403" y="1701"/>
                      <a:pt x="403" y="1701"/>
                    </a:cubicBezTo>
                    <a:lnTo>
                      <a:pt x="526" y="1596"/>
                    </a:lnTo>
                    <a:cubicBezTo>
                      <a:pt x="193" y="807"/>
                      <a:pt x="701" y="1"/>
                      <a:pt x="7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0"/>
              <p:cNvSpPr/>
              <p:nvPr/>
            </p:nvSpPr>
            <p:spPr>
              <a:xfrm>
                <a:off x="2579400" y="3102500"/>
                <a:ext cx="2020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808" h="2280" extrusionOk="0">
                    <a:moveTo>
                      <a:pt x="807" y="1"/>
                    </a:moveTo>
                    <a:lnTo>
                      <a:pt x="807" y="1"/>
                    </a:lnTo>
                    <a:cubicBezTo>
                      <a:pt x="1" y="1140"/>
                      <a:pt x="632" y="2280"/>
                      <a:pt x="632" y="2280"/>
                    </a:cubicBezTo>
                    <a:lnTo>
                      <a:pt x="790" y="2122"/>
                    </a:lnTo>
                    <a:cubicBezTo>
                      <a:pt x="246" y="1158"/>
                      <a:pt x="807" y="1"/>
                      <a:pt x="8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" name="Google Shape;170;p20"/>
            <p:cNvGrpSpPr/>
            <p:nvPr/>
          </p:nvGrpSpPr>
          <p:grpSpPr>
            <a:xfrm>
              <a:off x="7853958" y="3568631"/>
              <a:ext cx="316242" cy="275834"/>
              <a:chOff x="2562300" y="3102500"/>
              <a:chExt cx="65350" cy="57000"/>
            </a:xfrm>
          </p:grpSpPr>
          <p:sp>
            <p:nvSpPr>
              <p:cNvPr id="171" name="Google Shape;171;p20"/>
              <p:cNvSpPr/>
              <p:nvPr/>
            </p:nvSpPr>
            <p:spPr>
              <a:xfrm>
                <a:off x="2562300" y="3116100"/>
                <a:ext cx="33350" cy="4165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666" extrusionOk="0">
                    <a:moveTo>
                      <a:pt x="1" y="0"/>
                    </a:moveTo>
                    <a:cubicBezTo>
                      <a:pt x="1" y="0"/>
                      <a:pt x="1053" y="491"/>
                      <a:pt x="1141" y="1666"/>
                    </a:cubicBezTo>
                    <a:lnTo>
                      <a:pt x="1333" y="1666"/>
                    </a:lnTo>
                    <a:cubicBezTo>
                      <a:pt x="1333" y="1666"/>
                      <a:pt x="1246" y="298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0"/>
              <p:cNvSpPr/>
              <p:nvPr/>
            </p:nvSpPr>
            <p:spPr>
              <a:xfrm>
                <a:off x="2594300" y="3116100"/>
                <a:ext cx="33350" cy="41225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649" extrusionOk="0">
                    <a:moveTo>
                      <a:pt x="1333" y="0"/>
                    </a:moveTo>
                    <a:lnTo>
                      <a:pt x="1333" y="0"/>
                    </a:lnTo>
                    <a:cubicBezTo>
                      <a:pt x="106" y="298"/>
                      <a:pt x="1" y="1648"/>
                      <a:pt x="1" y="1648"/>
                    </a:cubicBezTo>
                    <a:lnTo>
                      <a:pt x="194" y="1648"/>
                    </a:lnTo>
                    <a:cubicBezTo>
                      <a:pt x="281" y="491"/>
                      <a:pt x="1333" y="0"/>
                      <a:pt x="1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0"/>
              <p:cNvSpPr/>
              <p:nvPr/>
            </p:nvSpPr>
            <p:spPr>
              <a:xfrm>
                <a:off x="2586425" y="3116975"/>
                <a:ext cx="17550" cy="42525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701" extrusionOk="0">
                    <a:moveTo>
                      <a:pt x="702" y="0"/>
                    </a:moveTo>
                    <a:cubicBezTo>
                      <a:pt x="0" y="772"/>
                      <a:pt x="403" y="1701"/>
                      <a:pt x="403" y="1701"/>
                    </a:cubicBezTo>
                    <a:lnTo>
                      <a:pt x="526" y="1596"/>
                    </a:lnTo>
                    <a:cubicBezTo>
                      <a:pt x="193" y="807"/>
                      <a:pt x="701" y="1"/>
                      <a:pt x="7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0"/>
              <p:cNvSpPr/>
              <p:nvPr/>
            </p:nvSpPr>
            <p:spPr>
              <a:xfrm>
                <a:off x="2579400" y="3102500"/>
                <a:ext cx="2020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808" h="2280" extrusionOk="0">
                    <a:moveTo>
                      <a:pt x="807" y="1"/>
                    </a:moveTo>
                    <a:lnTo>
                      <a:pt x="807" y="1"/>
                    </a:lnTo>
                    <a:cubicBezTo>
                      <a:pt x="1" y="1140"/>
                      <a:pt x="632" y="2280"/>
                      <a:pt x="632" y="2280"/>
                    </a:cubicBezTo>
                    <a:lnTo>
                      <a:pt x="790" y="2122"/>
                    </a:lnTo>
                    <a:cubicBezTo>
                      <a:pt x="246" y="1158"/>
                      <a:pt x="807" y="1"/>
                      <a:pt x="8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" name="Google Shape;175;p20"/>
            <p:cNvGrpSpPr/>
            <p:nvPr/>
          </p:nvGrpSpPr>
          <p:grpSpPr>
            <a:xfrm>
              <a:off x="6972278" y="2686567"/>
              <a:ext cx="388514" cy="580303"/>
              <a:chOff x="2177925" y="2840613"/>
              <a:chExt cx="173150" cy="258625"/>
            </a:xfrm>
          </p:grpSpPr>
          <p:sp>
            <p:nvSpPr>
              <p:cNvPr id="176" name="Google Shape;176;p20"/>
              <p:cNvSpPr/>
              <p:nvPr/>
            </p:nvSpPr>
            <p:spPr>
              <a:xfrm>
                <a:off x="2266900" y="2923438"/>
                <a:ext cx="24125" cy="175800"/>
              </a:xfrm>
              <a:custGeom>
                <a:avLst/>
                <a:gdLst/>
                <a:ahLst/>
                <a:cxnLst/>
                <a:rect l="l" t="t" r="r" b="b"/>
                <a:pathLst>
                  <a:path w="965" h="7032" extrusionOk="0">
                    <a:moveTo>
                      <a:pt x="439" y="1"/>
                    </a:moveTo>
                    <a:lnTo>
                      <a:pt x="0" y="7031"/>
                    </a:lnTo>
                    <a:lnTo>
                      <a:pt x="965" y="7031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0"/>
              <p:cNvSpPr/>
              <p:nvPr/>
            </p:nvSpPr>
            <p:spPr>
              <a:xfrm>
                <a:off x="2247600" y="2923013"/>
                <a:ext cx="24150" cy="175775"/>
              </a:xfrm>
              <a:custGeom>
                <a:avLst/>
                <a:gdLst/>
                <a:ahLst/>
                <a:cxnLst/>
                <a:rect l="l" t="t" r="r" b="b"/>
                <a:pathLst>
                  <a:path w="966" h="7031" extrusionOk="0">
                    <a:moveTo>
                      <a:pt x="439" y="0"/>
                    </a:moveTo>
                    <a:lnTo>
                      <a:pt x="1" y="7013"/>
                    </a:lnTo>
                    <a:lnTo>
                      <a:pt x="965" y="7031"/>
                    </a:lnTo>
                    <a:lnTo>
                      <a:pt x="75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0"/>
              <p:cNvSpPr/>
              <p:nvPr/>
            </p:nvSpPr>
            <p:spPr>
              <a:xfrm>
                <a:off x="2177925" y="2840613"/>
                <a:ext cx="173150" cy="245025"/>
              </a:xfrm>
              <a:custGeom>
                <a:avLst/>
                <a:gdLst/>
                <a:ahLst/>
                <a:cxnLst/>
                <a:rect l="l" t="t" r="r" b="b"/>
                <a:pathLst>
                  <a:path w="6926" h="9801" extrusionOk="0">
                    <a:moveTo>
                      <a:pt x="3542" y="0"/>
                    </a:moveTo>
                    <a:lnTo>
                      <a:pt x="1455" y="4243"/>
                    </a:lnTo>
                    <a:lnTo>
                      <a:pt x="1876" y="4260"/>
                    </a:lnTo>
                    <a:lnTo>
                      <a:pt x="1052" y="5944"/>
                    </a:lnTo>
                    <a:lnTo>
                      <a:pt x="1491" y="5961"/>
                    </a:lnTo>
                    <a:lnTo>
                      <a:pt x="579" y="7784"/>
                    </a:lnTo>
                    <a:lnTo>
                      <a:pt x="877" y="7802"/>
                    </a:lnTo>
                    <a:lnTo>
                      <a:pt x="0" y="9608"/>
                    </a:lnTo>
                    <a:lnTo>
                      <a:pt x="6926" y="9801"/>
                    </a:lnTo>
                    <a:lnTo>
                      <a:pt x="6926" y="9801"/>
                    </a:lnTo>
                    <a:lnTo>
                      <a:pt x="6031" y="7942"/>
                    </a:lnTo>
                    <a:lnTo>
                      <a:pt x="6347" y="7942"/>
                    </a:lnTo>
                    <a:lnTo>
                      <a:pt x="5453" y="6066"/>
                    </a:lnTo>
                    <a:lnTo>
                      <a:pt x="5979" y="6084"/>
                    </a:lnTo>
                    <a:lnTo>
                      <a:pt x="5155" y="4348"/>
                    </a:lnTo>
                    <a:lnTo>
                      <a:pt x="5611" y="4348"/>
                    </a:lnTo>
                    <a:lnTo>
                      <a:pt x="354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9" name="Google Shape;179;p20"/>
            <p:cNvGrpSpPr/>
            <p:nvPr/>
          </p:nvGrpSpPr>
          <p:grpSpPr>
            <a:xfrm>
              <a:off x="7579754" y="2686567"/>
              <a:ext cx="388514" cy="580303"/>
              <a:chOff x="2177925" y="2840613"/>
              <a:chExt cx="173150" cy="258625"/>
            </a:xfrm>
          </p:grpSpPr>
          <p:sp>
            <p:nvSpPr>
              <p:cNvPr id="180" name="Google Shape;180;p20"/>
              <p:cNvSpPr/>
              <p:nvPr/>
            </p:nvSpPr>
            <p:spPr>
              <a:xfrm>
                <a:off x="2266900" y="2923438"/>
                <a:ext cx="24125" cy="175800"/>
              </a:xfrm>
              <a:custGeom>
                <a:avLst/>
                <a:gdLst/>
                <a:ahLst/>
                <a:cxnLst/>
                <a:rect l="l" t="t" r="r" b="b"/>
                <a:pathLst>
                  <a:path w="965" h="7032" extrusionOk="0">
                    <a:moveTo>
                      <a:pt x="439" y="1"/>
                    </a:moveTo>
                    <a:lnTo>
                      <a:pt x="0" y="7031"/>
                    </a:lnTo>
                    <a:lnTo>
                      <a:pt x="965" y="7031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0"/>
              <p:cNvSpPr/>
              <p:nvPr/>
            </p:nvSpPr>
            <p:spPr>
              <a:xfrm>
                <a:off x="2247600" y="2923013"/>
                <a:ext cx="24150" cy="175775"/>
              </a:xfrm>
              <a:custGeom>
                <a:avLst/>
                <a:gdLst/>
                <a:ahLst/>
                <a:cxnLst/>
                <a:rect l="l" t="t" r="r" b="b"/>
                <a:pathLst>
                  <a:path w="966" h="7031" extrusionOk="0">
                    <a:moveTo>
                      <a:pt x="439" y="0"/>
                    </a:moveTo>
                    <a:lnTo>
                      <a:pt x="1" y="7013"/>
                    </a:lnTo>
                    <a:lnTo>
                      <a:pt x="965" y="7031"/>
                    </a:lnTo>
                    <a:lnTo>
                      <a:pt x="75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0"/>
              <p:cNvSpPr/>
              <p:nvPr/>
            </p:nvSpPr>
            <p:spPr>
              <a:xfrm>
                <a:off x="2177925" y="2840613"/>
                <a:ext cx="173150" cy="245025"/>
              </a:xfrm>
              <a:custGeom>
                <a:avLst/>
                <a:gdLst/>
                <a:ahLst/>
                <a:cxnLst/>
                <a:rect l="l" t="t" r="r" b="b"/>
                <a:pathLst>
                  <a:path w="6926" h="9801" extrusionOk="0">
                    <a:moveTo>
                      <a:pt x="3542" y="0"/>
                    </a:moveTo>
                    <a:lnTo>
                      <a:pt x="1455" y="4243"/>
                    </a:lnTo>
                    <a:lnTo>
                      <a:pt x="1876" y="4260"/>
                    </a:lnTo>
                    <a:lnTo>
                      <a:pt x="1052" y="5944"/>
                    </a:lnTo>
                    <a:lnTo>
                      <a:pt x="1491" y="5961"/>
                    </a:lnTo>
                    <a:lnTo>
                      <a:pt x="579" y="7784"/>
                    </a:lnTo>
                    <a:lnTo>
                      <a:pt x="877" y="7802"/>
                    </a:lnTo>
                    <a:lnTo>
                      <a:pt x="0" y="9608"/>
                    </a:lnTo>
                    <a:lnTo>
                      <a:pt x="6926" y="9801"/>
                    </a:lnTo>
                    <a:lnTo>
                      <a:pt x="6926" y="9801"/>
                    </a:lnTo>
                    <a:lnTo>
                      <a:pt x="6031" y="7942"/>
                    </a:lnTo>
                    <a:lnTo>
                      <a:pt x="6347" y="7942"/>
                    </a:lnTo>
                    <a:lnTo>
                      <a:pt x="5453" y="6066"/>
                    </a:lnTo>
                    <a:lnTo>
                      <a:pt x="5979" y="6084"/>
                    </a:lnTo>
                    <a:lnTo>
                      <a:pt x="5155" y="4348"/>
                    </a:lnTo>
                    <a:lnTo>
                      <a:pt x="5611" y="4348"/>
                    </a:lnTo>
                    <a:lnTo>
                      <a:pt x="354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3" name="Google Shape;183;p20"/>
            <p:cNvGrpSpPr/>
            <p:nvPr/>
          </p:nvGrpSpPr>
          <p:grpSpPr>
            <a:xfrm>
              <a:off x="6088213" y="3123187"/>
              <a:ext cx="1476751" cy="910610"/>
              <a:chOff x="4592575" y="1448750"/>
              <a:chExt cx="505425" cy="311650"/>
            </a:xfrm>
          </p:grpSpPr>
          <p:sp>
            <p:nvSpPr>
              <p:cNvPr id="184" name="Google Shape;184;p20"/>
              <p:cNvSpPr/>
              <p:nvPr/>
            </p:nvSpPr>
            <p:spPr>
              <a:xfrm>
                <a:off x="4695150" y="1498700"/>
                <a:ext cx="403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825" extrusionOk="0">
                    <a:moveTo>
                      <a:pt x="1" y="1"/>
                    </a:moveTo>
                    <a:lnTo>
                      <a:pt x="1" y="1824"/>
                    </a:lnTo>
                    <a:lnTo>
                      <a:pt x="1614" y="1824"/>
                    </a:lnTo>
                    <a:lnTo>
                      <a:pt x="1614" y="1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0"/>
              <p:cNvSpPr/>
              <p:nvPr/>
            </p:nvSpPr>
            <p:spPr>
              <a:xfrm>
                <a:off x="4698650" y="1498700"/>
                <a:ext cx="368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1825" extrusionOk="0">
                    <a:moveTo>
                      <a:pt x="1" y="1"/>
                    </a:moveTo>
                    <a:lnTo>
                      <a:pt x="1" y="1824"/>
                    </a:lnTo>
                    <a:lnTo>
                      <a:pt x="1474" y="1824"/>
                    </a:lnTo>
                    <a:lnTo>
                      <a:pt x="1474" y="1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0"/>
              <p:cNvSpPr/>
              <p:nvPr/>
            </p:nvSpPr>
            <p:spPr>
              <a:xfrm>
                <a:off x="4760900" y="1498700"/>
                <a:ext cx="403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825" extrusionOk="0">
                    <a:moveTo>
                      <a:pt x="0" y="1"/>
                    </a:moveTo>
                    <a:lnTo>
                      <a:pt x="0" y="1824"/>
                    </a:lnTo>
                    <a:lnTo>
                      <a:pt x="1613" y="1824"/>
                    </a:lnTo>
                    <a:lnTo>
                      <a:pt x="1613" y="1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0"/>
              <p:cNvSpPr/>
              <p:nvPr/>
            </p:nvSpPr>
            <p:spPr>
              <a:xfrm>
                <a:off x="4764400" y="1498700"/>
                <a:ext cx="368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1825" extrusionOk="0">
                    <a:moveTo>
                      <a:pt x="1" y="1"/>
                    </a:moveTo>
                    <a:lnTo>
                      <a:pt x="1" y="1824"/>
                    </a:lnTo>
                    <a:lnTo>
                      <a:pt x="1473" y="1824"/>
                    </a:lnTo>
                    <a:lnTo>
                      <a:pt x="1473" y="1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0"/>
              <p:cNvSpPr/>
              <p:nvPr/>
            </p:nvSpPr>
            <p:spPr>
              <a:xfrm>
                <a:off x="4822275" y="1498700"/>
                <a:ext cx="403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825" extrusionOk="0">
                    <a:moveTo>
                      <a:pt x="0" y="1"/>
                    </a:moveTo>
                    <a:lnTo>
                      <a:pt x="0" y="1824"/>
                    </a:lnTo>
                    <a:lnTo>
                      <a:pt x="1613" y="1824"/>
                    </a:lnTo>
                    <a:lnTo>
                      <a:pt x="1613" y="1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0"/>
              <p:cNvSpPr/>
              <p:nvPr/>
            </p:nvSpPr>
            <p:spPr>
              <a:xfrm>
                <a:off x="4825775" y="1498700"/>
                <a:ext cx="368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1825" extrusionOk="0">
                    <a:moveTo>
                      <a:pt x="0" y="1"/>
                    </a:moveTo>
                    <a:lnTo>
                      <a:pt x="0" y="1824"/>
                    </a:lnTo>
                    <a:lnTo>
                      <a:pt x="1473" y="1824"/>
                    </a:lnTo>
                    <a:lnTo>
                      <a:pt x="1473" y="1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0"/>
              <p:cNvSpPr/>
              <p:nvPr/>
            </p:nvSpPr>
            <p:spPr>
              <a:xfrm>
                <a:off x="4883625" y="1498700"/>
                <a:ext cx="403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825" extrusionOk="0">
                    <a:moveTo>
                      <a:pt x="1" y="1"/>
                    </a:moveTo>
                    <a:lnTo>
                      <a:pt x="1" y="1824"/>
                    </a:lnTo>
                    <a:lnTo>
                      <a:pt x="1614" y="1824"/>
                    </a:lnTo>
                    <a:lnTo>
                      <a:pt x="1614" y="1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0"/>
              <p:cNvSpPr/>
              <p:nvPr/>
            </p:nvSpPr>
            <p:spPr>
              <a:xfrm>
                <a:off x="4887125" y="1498700"/>
                <a:ext cx="368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1825" extrusionOk="0">
                    <a:moveTo>
                      <a:pt x="1" y="1"/>
                    </a:moveTo>
                    <a:lnTo>
                      <a:pt x="1" y="1824"/>
                    </a:lnTo>
                    <a:lnTo>
                      <a:pt x="1474" y="1824"/>
                    </a:lnTo>
                    <a:lnTo>
                      <a:pt x="1474" y="1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0"/>
              <p:cNvSpPr/>
              <p:nvPr/>
            </p:nvSpPr>
            <p:spPr>
              <a:xfrm>
                <a:off x="4908600" y="1455750"/>
                <a:ext cx="53500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2140" h="913" extrusionOk="0">
                    <a:moveTo>
                      <a:pt x="1" y="1"/>
                    </a:moveTo>
                    <a:lnTo>
                      <a:pt x="1" y="912"/>
                    </a:lnTo>
                    <a:lnTo>
                      <a:pt x="2140" y="912"/>
                    </a:lnTo>
                    <a:lnTo>
                      <a:pt x="2140" y="1"/>
                    </a:lnTo>
                    <a:close/>
                  </a:path>
                </a:pathLst>
              </a:custGeom>
              <a:solidFill>
                <a:srgbClr val="5B5A5A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0"/>
              <p:cNvSpPr/>
              <p:nvPr/>
            </p:nvSpPr>
            <p:spPr>
              <a:xfrm>
                <a:off x="4930975" y="1478100"/>
                <a:ext cx="41650" cy="108725"/>
              </a:xfrm>
              <a:custGeom>
                <a:avLst/>
                <a:gdLst/>
                <a:ahLst/>
                <a:cxnLst/>
                <a:rect l="l" t="t" r="r" b="b"/>
                <a:pathLst>
                  <a:path w="1666" h="4349" extrusionOk="0">
                    <a:moveTo>
                      <a:pt x="0" y="1"/>
                    </a:moveTo>
                    <a:lnTo>
                      <a:pt x="0" y="4349"/>
                    </a:lnTo>
                    <a:lnTo>
                      <a:pt x="1666" y="4349"/>
                    </a:lnTo>
                    <a:lnTo>
                      <a:pt x="1666" y="1"/>
                    </a:lnTo>
                    <a:close/>
                  </a:path>
                </a:pathLst>
              </a:custGeom>
              <a:solidFill>
                <a:srgbClr val="5B5A5A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0"/>
              <p:cNvSpPr/>
              <p:nvPr/>
            </p:nvSpPr>
            <p:spPr>
              <a:xfrm>
                <a:off x="4747300" y="1471975"/>
                <a:ext cx="123200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4928" h="509" extrusionOk="0">
                    <a:moveTo>
                      <a:pt x="229" y="0"/>
                    </a:moveTo>
                    <a:lnTo>
                      <a:pt x="1" y="491"/>
                    </a:lnTo>
                    <a:lnTo>
                      <a:pt x="4928" y="509"/>
                    </a:lnTo>
                    <a:lnTo>
                      <a:pt x="466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0"/>
              <p:cNvSpPr/>
              <p:nvPr/>
            </p:nvSpPr>
            <p:spPr>
              <a:xfrm>
                <a:off x="4734175" y="1515800"/>
                <a:ext cx="15122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6049" h="527" extrusionOk="0">
                    <a:moveTo>
                      <a:pt x="245" y="1"/>
                    </a:moveTo>
                    <a:lnTo>
                      <a:pt x="0" y="527"/>
                    </a:lnTo>
                    <a:lnTo>
                      <a:pt x="6049" y="474"/>
                    </a:lnTo>
                    <a:lnTo>
                      <a:pt x="578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0"/>
              <p:cNvSpPr/>
              <p:nvPr/>
            </p:nvSpPr>
            <p:spPr>
              <a:xfrm>
                <a:off x="4749075" y="1553050"/>
                <a:ext cx="99950" cy="192025"/>
              </a:xfrm>
              <a:custGeom>
                <a:avLst/>
                <a:gdLst/>
                <a:ahLst/>
                <a:cxnLst/>
                <a:rect l="l" t="t" r="r" b="b"/>
                <a:pathLst>
                  <a:path w="3998" h="7681" extrusionOk="0">
                    <a:moveTo>
                      <a:pt x="0" y="1"/>
                    </a:moveTo>
                    <a:lnTo>
                      <a:pt x="0" y="7680"/>
                    </a:lnTo>
                    <a:lnTo>
                      <a:pt x="3998" y="7680"/>
                    </a:lnTo>
                    <a:lnTo>
                      <a:pt x="39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0"/>
              <p:cNvSpPr/>
              <p:nvPr/>
            </p:nvSpPr>
            <p:spPr>
              <a:xfrm>
                <a:off x="4839800" y="1553050"/>
                <a:ext cx="46050" cy="1920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7681" extrusionOk="0">
                    <a:moveTo>
                      <a:pt x="0" y="1"/>
                    </a:moveTo>
                    <a:lnTo>
                      <a:pt x="0" y="7680"/>
                    </a:lnTo>
                    <a:lnTo>
                      <a:pt x="1841" y="7680"/>
                    </a:lnTo>
                    <a:lnTo>
                      <a:pt x="18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0"/>
              <p:cNvSpPr/>
              <p:nvPr/>
            </p:nvSpPr>
            <p:spPr>
              <a:xfrm>
                <a:off x="4710050" y="1742850"/>
                <a:ext cx="130200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5208" h="702" extrusionOk="0">
                    <a:moveTo>
                      <a:pt x="1" y="1"/>
                    </a:moveTo>
                    <a:lnTo>
                      <a:pt x="1" y="702"/>
                    </a:lnTo>
                    <a:lnTo>
                      <a:pt x="5208" y="702"/>
                    </a:lnTo>
                    <a:lnTo>
                      <a:pt x="52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0"/>
              <p:cNvSpPr/>
              <p:nvPr/>
            </p:nvSpPr>
            <p:spPr>
              <a:xfrm>
                <a:off x="4839350" y="1742850"/>
                <a:ext cx="83325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702" extrusionOk="0">
                    <a:moveTo>
                      <a:pt x="1" y="1"/>
                    </a:moveTo>
                    <a:lnTo>
                      <a:pt x="1" y="702"/>
                    </a:lnTo>
                    <a:lnTo>
                      <a:pt x="3332" y="702"/>
                    </a:lnTo>
                    <a:lnTo>
                      <a:pt x="333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0"/>
              <p:cNvSpPr/>
              <p:nvPr/>
            </p:nvSpPr>
            <p:spPr>
              <a:xfrm>
                <a:off x="4621075" y="1448750"/>
                <a:ext cx="476925" cy="205150"/>
              </a:xfrm>
              <a:custGeom>
                <a:avLst/>
                <a:gdLst/>
                <a:ahLst/>
                <a:cxnLst/>
                <a:rect l="l" t="t" r="r" b="b"/>
                <a:pathLst>
                  <a:path w="19077" h="8206" extrusionOk="0">
                    <a:moveTo>
                      <a:pt x="4208" y="0"/>
                    </a:moveTo>
                    <a:lnTo>
                      <a:pt x="1" y="8205"/>
                    </a:lnTo>
                    <a:lnTo>
                      <a:pt x="15394" y="8205"/>
                    </a:lnTo>
                    <a:lnTo>
                      <a:pt x="19076" y="18"/>
                    </a:lnTo>
                    <a:lnTo>
                      <a:pt x="420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0"/>
              <p:cNvSpPr/>
              <p:nvPr/>
            </p:nvSpPr>
            <p:spPr>
              <a:xfrm>
                <a:off x="4592575" y="1448750"/>
                <a:ext cx="477350" cy="205150"/>
              </a:xfrm>
              <a:custGeom>
                <a:avLst/>
                <a:gdLst/>
                <a:ahLst/>
                <a:cxnLst/>
                <a:rect l="l" t="t" r="r" b="b"/>
                <a:pathLst>
                  <a:path w="19094" h="8206" extrusionOk="0">
                    <a:moveTo>
                      <a:pt x="4209" y="0"/>
                    </a:moveTo>
                    <a:lnTo>
                      <a:pt x="1" y="8205"/>
                    </a:lnTo>
                    <a:lnTo>
                      <a:pt x="15412" y="8205"/>
                    </a:lnTo>
                    <a:lnTo>
                      <a:pt x="19094" y="18"/>
                    </a:lnTo>
                    <a:lnTo>
                      <a:pt x="42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0"/>
              <p:cNvSpPr/>
              <p:nvPr/>
            </p:nvSpPr>
            <p:spPr>
              <a:xfrm>
                <a:off x="4599150" y="1452675"/>
                <a:ext cx="462450" cy="195975"/>
              </a:xfrm>
              <a:custGeom>
                <a:avLst/>
                <a:gdLst/>
                <a:ahLst/>
                <a:cxnLst/>
                <a:rect l="l" t="t" r="r" b="b"/>
                <a:pathLst>
                  <a:path w="18498" h="7839" extrusionOk="0">
                    <a:moveTo>
                      <a:pt x="4086" y="1"/>
                    </a:moveTo>
                    <a:lnTo>
                      <a:pt x="1" y="7838"/>
                    </a:lnTo>
                    <a:lnTo>
                      <a:pt x="14939" y="7838"/>
                    </a:lnTo>
                    <a:lnTo>
                      <a:pt x="18498" y="36"/>
                    </a:lnTo>
                    <a:lnTo>
                      <a:pt x="40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0"/>
              <p:cNvSpPr/>
              <p:nvPr/>
            </p:nvSpPr>
            <p:spPr>
              <a:xfrm>
                <a:off x="4607925" y="1458825"/>
                <a:ext cx="447100" cy="182800"/>
              </a:xfrm>
              <a:custGeom>
                <a:avLst/>
                <a:gdLst/>
                <a:ahLst/>
                <a:cxnLst/>
                <a:rect l="l" t="t" r="r" b="b"/>
                <a:pathLst>
                  <a:path w="17884" h="7312" extrusionOk="0">
                    <a:moveTo>
                      <a:pt x="3823" y="0"/>
                    </a:moveTo>
                    <a:lnTo>
                      <a:pt x="1" y="7311"/>
                    </a:lnTo>
                    <a:lnTo>
                      <a:pt x="14465" y="7311"/>
                    </a:lnTo>
                    <a:lnTo>
                      <a:pt x="17884" y="53"/>
                    </a:lnTo>
                    <a:lnTo>
                      <a:pt x="382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0"/>
              <p:cNvSpPr/>
              <p:nvPr/>
            </p:nvSpPr>
            <p:spPr>
              <a:xfrm>
                <a:off x="4644750" y="1454000"/>
                <a:ext cx="96450" cy="194200"/>
              </a:xfrm>
              <a:custGeom>
                <a:avLst/>
                <a:gdLst/>
                <a:ahLst/>
                <a:cxnLst/>
                <a:rect l="l" t="t" r="r" b="b"/>
                <a:pathLst>
                  <a:path w="3858" h="7768" extrusionOk="0">
                    <a:moveTo>
                      <a:pt x="3682" y="1"/>
                    </a:moveTo>
                    <a:lnTo>
                      <a:pt x="0" y="7680"/>
                    </a:lnTo>
                    <a:lnTo>
                      <a:pt x="158" y="7767"/>
                    </a:lnTo>
                    <a:lnTo>
                      <a:pt x="3858" y="71"/>
                    </a:lnTo>
                    <a:lnTo>
                      <a:pt x="36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0"/>
              <p:cNvSpPr/>
              <p:nvPr/>
            </p:nvSpPr>
            <p:spPr>
              <a:xfrm>
                <a:off x="4681575" y="1454000"/>
                <a:ext cx="96450" cy="194200"/>
              </a:xfrm>
              <a:custGeom>
                <a:avLst/>
                <a:gdLst/>
                <a:ahLst/>
                <a:cxnLst/>
                <a:rect l="l" t="t" r="r" b="b"/>
                <a:pathLst>
                  <a:path w="3858" h="7768" extrusionOk="0">
                    <a:moveTo>
                      <a:pt x="3699" y="1"/>
                    </a:moveTo>
                    <a:lnTo>
                      <a:pt x="0" y="7680"/>
                    </a:lnTo>
                    <a:lnTo>
                      <a:pt x="158" y="7767"/>
                    </a:lnTo>
                    <a:lnTo>
                      <a:pt x="3857" y="71"/>
                    </a:lnTo>
                    <a:lnTo>
                      <a:pt x="369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0"/>
              <p:cNvSpPr/>
              <p:nvPr/>
            </p:nvSpPr>
            <p:spPr>
              <a:xfrm>
                <a:off x="4724075" y="1454000"/>
                <a:ext cx="96450" cy="194200"/>
              </a:xfrm>
              <a:custGeom>
                <a:avLst/>
                <a:gdLst/>
                <a:ahLst/>
                <a:cxnLst/>
                <a:rect l="l" t="t" r="r" b="b"/>
                <a:pathLst>
                  <a:path w="3858" h="7768" extrusionOk="0">
                    <a:moveTo>
                      <a:pt x="3700" y="1"/>
                    </a:moveTo>
                    <a:lnTo>
                      <a:pt x="1" y="7680"/>
                    </a:lnTo>
                    <a:lnTo>
                      <a:pt x="159" y="7767"/>
                    </a:lnTo>
                    <a:lnTo>
                      <a:pt x="3858" y="71"/>
                    </a:lnTo>
                    <a:lnTo>
                      <a:pt x="370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0"/>
              <p:cNvSpPr/>
              <p:nvPr/>
            </p:nvSpPr>
            <p:spPr>
              <a:xfrm>
                <a:off x="4760900" y="1454000"/>
                <a:ext cx="96900" cy="194200"/>
              </a:xfrm>
              <a:custGeom>
                <a:avLst/>
                <a:gdLst/>
                <a:ahLst/>
                <a:cxnLst/>
                <a:rect l="l" t="t" r="r" b="b"/>
                <a:pathLst>
                  <a:path w="3876" h="7768" extrusionOk="0">
                    <a:moveTo>
                      <a:pt x="3717" y="1"/>
                    </a:moveTo>
                    <a:lnTo>
                      <a:pt x="0" y="7680"/>
                    </a:lnTo>
                    <a:lnTo>
                      <a:pt x="158" y="7767"/>
                    </a:lnTo>
                    <a:lnTo>
                      <a:pt x="3875" y="88"/>
                    </a:lnTo>
                    <a:lnTo>
                      <a:pt x="37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0"/>
              <p:cNvSpPr/>
              <p:nvPr/>
            </p:nvSpPr>
            <p:spPr>
              <a:xfrm>
                <a:off x="4803850" y="1454000"/>
                <a:ext cx="96450" cy="194200"/>
              </a:xfrm>
              <a:custGeom>
                <a:avLst/>
                <a:gdLst/>
                <a:ahLst/>
                <a:cxnLst/>
                <a:rect l="l" t="t" r="r" b="b"/>
                <a:pathLst>
                  <a:path w="3858" h="7768" extrusionOk="0">
                    <a:moveTo>
                      <a:pt x="3700" y="1"/>
                    </a:moveTo>
                    <a:lnTo>
                      <a:pt x="1" y="7680"/>
                    </a:lnTo>
                    <a:lnTo>
                      <a:pt x="158" y="7767"/>
                    </a:lnTo>
                    <a:lnTo>
                      <a:pt x="3858" y="71"/>
                    </a:lnTo>
                    <a:lnTo>
                      <a:pt x="370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0"/>
              <p:cNvSpPr/>
              <p:nvPr/>
            </p:nvSpPr>
            <p:spPr>
              <a:xfrm>
                <a:off x="4840675" y="1454000"/>
                <a:ext cx="96450" cy="194200"/>
              </a:xfrm>
              <a:custGeom>
                <a:avLst/>
                <a:gdLst/>
                <a:ahLst/>
                <a:cxnLst/>
                <a:rect l="l" t="t" r="r" b="b"/>
                <a:pathLst>
                  <a:path w="3858" h="7768" extrusionOk="0">
                    <a:moveTo>
                      <a:pt x="3700" y="1"/>
                    </a:moveTo>
                    <a:lnTo>
                      <a:pt x="0" y="7680"/>
                    </a:lnTo>
                    <a:lnTo>
                      <a:pt x="158" y="7767"/>
                    </a:lnTo>
                    <a:lnTo>
                      <a:pt x="3858" y="71"/>
                    </a:lnTo>
                    <a:lnTo>
                      <a:pt x="370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0"/>
              <p:cNvSpPr/>
              <p:nvPr/>
            </p:nvSpPr>
            <p:spPr>
              <a:xfrm>
                <a:off x="4883200" y="1454000"/>
                <a:ext cx="96875" cy="193750"/>
              </a:xfrm>
              <a:custGeom>
                <a:avLst/>
                <a:gdLst/>
                <a:ahLst/>
                <a:cxnLst/>
                <a:rect l="l" t="t" r="r" b="b"/>
                <a:pathLst>
                  <a:path w="3875" h="7750" extrusionOk="0">
                    <a:moveTo>
                      <a:pt x="3717" y="1"/>
                    </a:moveTo>
                    <a:lnTo>
                      <a:pt x="0" y="7680"/>
                    </a:lnTo>
                    <a:lnTo>
                      <a:pt x="158" y="7750"/>
                    </a:lnTo>
                    <a:lnTo>
                      <a:pt x="3875" y="71"/>
                    </a:lnTo>
                    <a:lnTo>
                      <a:pt x="37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0"/>
              <p:cNvSpPr/>
              <p:nvPr/>
            </p:nvSpPr>
            <p:spPr>
              <a:xfrm>
                <a:off x="4920450" y="1453550"/>
                <a:ext cx="96000" cy="194650"/>
              </a:xfrm>
              <a:custGeom>
                <a:avLst/>
                <a:gdLst/>
                <a:ahLst/>
                <a:cxnLst/>
                <a:rect l="l" t="t" r="r" b="b"/>
                <a:pathLst>
                  <a:path w="3840" h="7786" extrusionOk="0">
                    <a:moveTo>
                      <a:pt x="3682" y="1"/>
                    </a:moveTo>
                    <a:lnTo>
                      <a:pt x="0" y="7698"/>
                    </a:lnTo>
                    <a:lnTo>
                      <a:pt x="158" y="7785"/>
                    </a:lnTo>
                    <a:lnTo>
                      <a:pt x="3840" y="89"/>
                    </a:lnTo>
                    <a:lnTo>
                      <a:pt x="36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0"/>
              <p:cNvSpPr/>
              <p:nvPr/>
            </p:nvSpPr>
            <p:spPr>
              <a:xfrm>
                <a:off x="4681575" y="1489950"/>
                <a:ext cx="355500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14220" h="702" extrusionOk="0">
                    <a:moveTo>
                      <a:pt x="0" y="0"/>
                    </a:moveTo>
                    <a:lnTo>
                      <a:pt x="0" y="368"/>
                    </a:lnTo>
                    <a:lnTo>
                      <a:pt x="14219" y="701"/>
                    </a:lnTo>
                    <a:lnTo>
                      <a:pt x="14219" y="3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0"/>
              <p:cNvSpPr/>
              <p:nvPr/>
            </p:nvSpPr>
            <p:spPr>
              <a:xfrm>
                <a:off x="4651325" y="1547800"/>
                <a:ext cx="359450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14378" h="685" extrusionOk="0">
                    <a:moveTo>
                      <a:pt x="0" y="1"/>
                    </a:moveTo>
                    <a:lnTo>
                      <a:pt x="0" y="369"/>
                    </a:lnTo>
                    <a:lnTo>
                      <a:pt x="14377" y="684"/>
                    </a:lnTo>
                    <a:lnTo>
                      <a:pt x="14377" y="33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0"/>
              <p:cNvSpPr/>
              <p:nvPr/>
            </p:nvSpPr>
            <p:spPr>
              <a:xfrm>
                <a:off x="4626775" y="1593375"/>
                <a:ext cx="362950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14518" h="685" extrusionOk="0">
                    <a:moveTo>
                      <a:pt x="1" y="1"/>
                    </a:moveTo>
                    <a:lnTo>
                      <a:pt x="1" y="352"/>
                    </a:lnTo>
                    <a:lnTo>
                      <a:pt x="14518" y="685"/>
                    </a:lnTo>
                    <a:lnTo>
                      <a:pt x="14518" y="31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0"/>
              <p:cNvSpPr/>
              <p:nvPr/>
            </p:nvSpPr>
            <p:spPr>
              <a:xfrm>
                <a:off x="4607925" y="1459700"/>
                <a:ext cx="336650" cy="181925"/>
              </a:xfrm>
              <a:custGeom>
                <a:avLst/>
                <a:gdLst/>
                <a:ahLst/>
                <a:cxnLst/>
                <a:rect l="l" t="t" r="r" b="b"/>
                <a:pathLst>
                  <a:path w="13466" h="7277" extrusionOk="0">
                    <a:moveTo>
                      <a:pt x="9608" y="0"/>
                    </a:moveTo>
                    <a:lnTo>
                      <a:pt x="1" y="7276"/>
                    </a:lnTo>
                    <a:lnTo>
                      <a:pt x="5155" y="7276"/>
                    </a:lnTo>
                    <a:lnTo>
                      <a:pt x="13466" y="18"/>
                    </a:lnTo>
                    <a:lnTo>
                      <a:pt x="960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0"/>
              <p:cNvSpPr/>
              <p:nvPr/>
            </p:nvSpPr>
            <p:spPr>
              <a:xfrm>
                <a:off x="4766150" y="1458375"/>
                <a:ext cx="231025" cy="184575"/>
              </a:xfrm>
              <a:custGeom>
                <a:avLst/>
                <a:gdLst/>
                <a:ahLst/>
                <a:cxnLst/>
                <a:rect l="l" t="t" r="r" b="b"/>
                <a:pathLst>
                  <a:path w="9241" h="7383" extrusionOk="0">
                    <a:moveTo>
                      <a:pt x="7961" y="1"/>
                    </a:moveTo>
                    <a:lnTo>
                      <a:pt x="1" y="7347"/>
                    </a:lnTo>
                    <a:lnTo>
                      <a:pt x="1737" y="7382"/>
                    </a:lnTo>
                    <a:lnTo>
                      <a:pt x="9241" y="53"/>
                    </a:lnTo>
                    <a:lnTo>
                      <a:pt x="796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7" name="Google Shape;217;p20"/>
            <p:cNvGrpSpPr/>
            <p:nvPr/>
          </p:nvGrpSpPr>
          <p:grpSpPr>
            <a:xfrm>
              <a:off x="5645108" y="3389806"/>
              <a:ext cx="316242" cy="275834"/>
              <a:chOff x="2562300" y="3102500"/>
              <a:chExt cx="65350" cy="57000"/>
            </a:xfrm>
          </p:grpSpPr>
          <p:sp>
            <p:nvSpPr>
              <p:cNvPr id="218" name="Google Shape;218;p20"/>
              <p:cNvSpPr/>
              <p:nvPr/>
            </p:nvSpPr>
            <p:spPr>
              <a:xfrm>
                <a:off x="2562300" y="3116100"/>
                <a:ext cx="33350" cy="4165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666" extrusionOk="0">
                    <a:moveTo>
                      <a:pt x="1" y="0"/>
                    </a:moveTo>
                    <a:cubicBezTo>
                      <a:pt x="1" y="0"/>
                      <a:pt x="1053" y="491"/>
                      <a:pt x="1141" y="1666"/>
                    </a:cubicBezTo>
                    <a:lnTo>
                      <a:pt x="1333" y="1666"/>
                    </a:lnTo>
                    <a:cubicBezTo>
                      <a:pt x="1333" y="1666"/>
                      <a:pt x="1246" y="298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20"/>
              <p:cNvSpPr/>
              <p:nvPr/>
            </p:nvSpPr>
            <p:spPr>
              <a:xfrm>
                <a:off x="2594300" y="3116100"/>
                <a:ext cx="33350" cy="41225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649" extrusionOk="0">
                    <a:moveTo>
                      <a:pt x="1333" y="0"/>
                    </a:moveTo>
                    <a:lnTo>
                      <a:pt x="1333" y="0"/>
                    </a:lnTo>
                    <a:cubicBezTo>
                      <a:pt x="106" y="298"/>
                      <a:pt x="1" y="1648"/>
                      <a:pt x="1" y="1648"/>
                    </a:cubicBezTo>
                    <a:lnTo>
                      <a:pt x="194" y="1648"/>
                    </a:lnTo>
                    <a:cubicBezTo>
                      <a:pt x="281" y="491"/>
                      <a:pt x="1333" y="0"/>
                      <a:pt x="1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20"/>
              <p:cNvSpPr/>
              <p:nvPr/>
            </p:nvSpPr>
            <p:spPr>
              <a:xfrm>
                <a:off x="2586425" y="3116975"/>
                <a:ext cx="17550" cy="42525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701" extrusionOk="0">
                    <a:moveTo>
                      <a:pt x="702" y="0"/>
                    </a:moveTo>
                    <a:cubicBezTo>
                      <a:pt x="0" y="772"/>
                      <a:pt x="403" y="1701"/>
                      <a:pt x="403" y="1701"/>
                    </a:cubicBezTo>
                    <a:lnTo>
                      <a:pt x="526" y="1596"/>
                    </a:lnTo>
                    <a:cubicBezTo>
                      <a:pt x="193" y="807"/>
                      <a:pt x="701" y="1"/>
                      <a:pt x="7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0"/>
              <p:cNvSpPr/>
              <p:nvPr/>
            </p:nvSpPr>
            <p:spPr>
              <a:xfrm>
                <a:off x="2579400" y="3102500"/>
                <a:ext cx="2020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808" h="2280" extrusionOk="0">
                    <a:moveTo>
                      <a:pt x="807" y="1"/>
                    </a:moveTo>
                    <a:lnTo>
                      <a:pt x="807" y="1"/>
                    </a:lnTo>
                    <a:cubicBezTo>
                      <a:pt x="1" y="1140"/>
                      <a:pt x="632" y="2280"/>
                      <a:pt x="632" y="2280"/>
                    </a:cubicBezTo>
                    <a:lnTo>
                      <a:pt x="790" y="2122"/>
                    </a:lnTo>
                    <a:cubicBezTo>
                      <a:pt x="246" y="1158"/>
                      <a:pt x="807" y="1"/>
                      <a:pt x="8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1"/>
          <p:cNvSpPr/>
          <p:nvPr/>
        </p:nvSpPr>
        <p:spPr>
          <a:xfrm>
            <a:off x="186450" y="175650"/>
            <a:ext cx="8771100" cy="4792200"/>
          </a:xfrm>
          <a:prstGeom prst="roundRect">
            <a:avLst>
              <a:gd name="adj" fmla="val 0"/>
            </a:avLst>
          </a:prstGeom>
          <a:solidFill>
            <a:srgbClr val="98D3C7">
              <a:alpha val="13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" name="Google Shape;224;p21"/>
          <p:cNvGrpSpPr/>
          <p:nvPr/>
        </p:nvGrpSpPr>
        <p:grpSpPr>
          <a:xfrm>
            <a:off x="780377" y="713403"/>
            <a:ext cx="3026400" cy="3890100"/>
            <a:chOff x="780377" y="713403"/>
            <a:chExt cx="3026400" cy="3890100"/>
          </a:xfrm>
        </p:grpSpPr>
        <p:sp>
          <p:nvSpPr>
            <p:cNvPr id="225" name="Google Shape;225;p21"/>
            <p:cNvSpPr/>
            <p:nvPr/>
          </p:nvSpPr>
          <p:spPr>
            <a:xfrm>
              <a:off x="780377" y="713403"/>
              <a:ext cx="3026400" cy="3890100"/>
            </a:xfrm>
            <a:prstGeom prst="roundRect">
              <a:avLst>
                <a:gd name="adj" fmla="val 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1"/>
            <p:cNvSpPr/>
            <p:nvPr/>
          </p:nvSpPr>
          <p:spPr>
            <a:xfrm>
              <a:off x="785675" y="2240425"/>
              <a:ext cx="3015368" cy="800102"/>
            </a:xfrm>
            <a:custGeom>
              <a:avLst/>
              <a:gdLst/>
              <a:ahLst/>
              <a:cxnLst/>
              <a:rect l="l" t="t" r="r" b="b"/>
              <a:pathLst>
                <a:path w="109580" h="36065" extrusionOk="0">
                  <a:moveTo>
                    <a:pt x="18234" y="0"/>
                  </a:moveTo>
                  <a:lnTo>
                    <a:pt x="6365" y="9152"/>
                  </a:lnTo>
                  <a:lnTo>
                    <a:pt x="0" y="5015"/>
                  </a:lnTo>
                  <a:lnTo>
                    <a:pt x="0" y="35995"/>
                  </a:lnTo>
                  <a:lnTo>
                    <a:pt x="109562" y="36065"/>
                  </a:lnTo>
                  <a:lnTo>
                    <a:pt x="109579" y="4419"/>
                  </a:lnTo>
                  <a:lnTo>
                    <a:pt x="101479" y="14763"/>
                  </a:lnTo>
                  <a:lnTo>
                    <a:pt x="90696" y="8328"/>
                  </a:lnTo>
                  <a:lnTo>
                    <a:pt x="87172" y="10415"/>
                  </a:lnTo>
                  <a:lnTo>
                    <a:pt x="82894" y="6067"/>
                  </a:lnTo>
                  <a:lnTo>
                    <a:pt x="75426" y="14552"/>
                  </a:lnTo>
                  <a:lnTo>
                    <a:pt x="67816" y="5944"/>
                  </a:lnTo>
                  <a:lnTo>
                    <a:pt x="57612" y="11958"/>
                  </a:lnTo>
                  <a:lnTo>
                    <a:pt x="54369" y="10169"/>
                  </a:lnTo>
                  <a:lnTo>
                    <a:pt x="45392" y="5909"/>
                  </a:lnTo>
                  <a:lnTo>
                    <a:pt x="35486" y="10415"/>
                  </a:lnTo>
                  <a:lnTo>
                    <a:pt x="18234" y="0"/>
                  </a:lnTo>
                  <a:close/>
                </a:path>
              </a:pathLst>
            </a:custGeom>
            <a:solidFill>
              <a:srgbClr val="669E97">
                <a:alpha val="3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7" name="Google Shape;227;p21"/>
            <p:cNvGrpSpPr/>
            <p:nvPr/>
          </p:nvGrpSpPr>
          <p:grpSpPr>
            <a:xfrm>
              <a:off x="2137427" y="2184796"/>
              <a:ext cx="965770" cy="947320"/>
              <a:chOff x="1108850" y="1839725"/>
              <a:chExt cx="988000" cy="969125"/>
            </a:xfrm>
          </p:grpSpPr>
          <p:sp>
            <p:nvSpPr>
              <p:cNvPr id="228" name="Google Shape;228;p21"/>
              <p:cNvSpPr/>
              <p:nvPr/>
            </p:nvSpPr>
            <p:spPr>
              <a:xfrm>
                <a:off x="1108850" y="1839725"/>
                <a:ext cx="988000" cy="969125"/>
              </a:xfrm>
              <a:custGeom>
                <a:avLst/>
                <a:gdLst/>
                <a:ahLst/>
                <a:cxnLst/>
                <a:rect l="l" t="t" r="r" b="b"/>
                <a:pathLst>
                  <a:path w="39520" h="38765" extrusionOk="0">
                    <a:moveTo>
                      <a:pt x="19848" y="0"/>
                    </a:moveTo>
                    <a:lnTo>
                      <a:pt x="1" y="35609"/>
                    </a:lnTo>
                    <a:lnTo>
                      <a:pt x="39519" y="38765"/>
                    </a:lnTo>
                    <a:lnTo>
                      <a:pt x="198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1"/>
              <p:cNvSpPr/>
              <p:nvPr/>
            </p:nvSpPr>
            <p:spPr>
              <a:xfrm>
                <a:off x="1428825" y="1840150"/>
                <a:ext cx="358575" cy="357700"/>
              </a:xfrm>
              <a:custGeom>
                <a:avLst/>
                <a:gdLst/>
                <a:ahLst/>
                <a:cxnLst/>
                <a:rect l="l" t="t" r="r" b="b"/>
                <a:pathLst>
                  <a:path w="14343" h="14308" extrusionOk="0">
                    <a:moveTo>
                      <a:pt x="7049" y="1"/>
                    </a:moveTo>
                    <a:lnTo>
                      <a:pt x="1" y="12659"/>
                    </a:lnTo>
                    <a:cubicBezTo>
                      <a:pt x="1" y="12659"/>
                      <a:pt x="1097" y="12126"/>
                      <a:pt x="2537" y="12126"/>
                    </a:cubicBezTo>
                    <a:cubicBezTo>
                      <a:pt x="3298" y="12126"/>
                      <a:pt x="4155" y="12275"/>
                      <a:pt x="4998" y="12729"/>
                    </a:cubicBezTo>
                    <a:cubicBezTo>
                      <a:pt x="5655" y="13087"/>
                      <a:pt x="6440" y="13370"/>
                      <a:pt x="7484" y="13370"/>
                    </a:cubicBezTo>
                    <a:cubicBezTo>
                      <a:pt x="8335" y="13370"/>
                      <a:pt x="9359" y="13182"/>
                      <a:pt x="10625" y="12694"/>
                    </a:cubicBezTo>
                    <a:cubicBezTo>
                      <a:pt x="10898" y="12591"/>
                      <a:pt x="11232" y="12520"/>
                      <a:pt x="11595" y="12520"/>
                    </a:cubicBezTo>
                    <a:cubicBezTo>
                      <a:pt x="12471" y="12520"/>
                      <a:pt x="13525" y="12933"/>
                      <a:pt x="14342" y="14307"/>
                    </a:cubicBezTo>
                    <a:lnTo>
                      <a:pt x="70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0" name="Google Shape;230;p21"/>
            <p:cNvGrpSpPr/>
            <p:nvPr/>
          </p:nvGrpSpPr>
          <p:grpSpPr>
            <a:xfrm>
              <a:off x="915728" y="1706629"/>
              <a:ext cx="1701243" cy="1321803"/>
              <a:chOff x="2461725" y="2486204"/>
              <a:chExt cx="2060614" cy="1601021"/>
            </a:xfrm>
          </p:grpSpPr>
          <p:sp>
            <p:nvSpPr>
              <p:cNvPr id="231" name="Google Shape;231;p21"/>
              <p:cNvSpPr/>
              <p:nvPr/>
            </p:nvSpPr>
            <p:spPr>
              <a:xfrm>
                <a:off x="4042201" y="3614653"/>
                <a:ext cx="420821" cy="362549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5892" extrusionOk="0">
                    <a:moveTo>
                      <a:pt x="2350" y="0"/>
                    </a:moveTo>
                    <a:cubicBezTo>
                      <a:pt x="2070" y="0"/>
                      <a:pt x="1842" y="228"/>
                      <a:pt x="1842" y="509"/>
                    </a:cubicBezTo>
                    <a:cubicBezTo>
                      <a:pt x="1842" y="614"/>
                      <a:pt x="1877" y="702"/>
                      <a:pt x="1912" y="772"/>
                    </a:cubicBezTo>
                    <a:lnTo>
                      <a:pt x="1386" y="772"/>
                    </a:lnTo>
                    <a:cubicBezTo>
                      <a:pt x="1053" y="772"/>
                      <a:pt x="772" y="1052"/>
                      <a:pt x="772" y="1386"/>
                    </a:cubicBezTo>
                    <a:cubicBezTo>
                      <a:pt x="772" y="1421"/>
                      <a:pt x="790" y="1473"/>
                      <a:pt x="790" y="1508"/>
                    </a:cubicBezTo>
                    <a:cubicBezTo>
                      <a:pt x="474" y="1649"/>
                      <a:pt x="246" y="1982"/>
                      <a:pt x="246" y="2350"/>
                    </a:cubicBezTo>
                    <a:cubicBezTo>
                      <a:pt x="246" y="2613"/>
                      <a:pt x="351" y="2841"/>
                      <a:pt x="509" y="3016"/>
                    </a:cubicBezTo>
                    <a:lnTo>
                      <a:pt x="439" y="3016"/>
                    </a:lnTo>
                    <a:cubicBezTo>
                      <a:pt x="194" y="3016"/>
                      <a:pt x="1" y="3209"/>
                      <a:pt x="1" y="3454"/>
                    </a:cubicBezTo>
                    <a:cubicBezTo>
                      <a:pt x="1" y="3700"/>
                      <a:pt x="194" y="3893"/>
                      <a:pt x="439" y="3893"/>
                    </a:cubicBezTo>
                    <a:lnTo>
                      <a:pt x="562" y="3893"/>
                    </a:lnTo>
                    <a:cubicBezTo>
                      <a:pt x="492" y="3980"/>
                      <a:pt x="457" y="4103"/>
                      <a:pt x="457" y="4226"/>
                    </a:cubicBezTo>
                    <a:cubicBezTo>
                      <a:pt x="457" y="4489"/>
                      <a:pt x="667" y="4717"/>
                      <a:pt x="930" y="4752"/>
                    </a:cubicBezTo>
                    <a:cubicBezTo>
                      <a:pt x="930" y="4769"/>
                      <a:pt x="913" y="4787"/>
                      <a:pt x="913" y="4822"/>
                    </a:cubicBezTo>
                    <a:cubicBezTo>
                      <a:pt x="913" y="5190"/>
                      <a:pt x="1228" y="5488"/>
                      <a:pt x="1596" y="5488"/>
                    </a:cubicBezTo>
                    <a:cubicBezTo>
                      <a:pt x="1596" y="5716"/>
                      <a:pt x="1789" y="5891"/>
                      <a:pt x="2000" y="5891"/>
                    </a:cubicBezTo>
                    <a:lnTo>
                      <a:pt x="5068" y="5891"/>
                    </a:lnTo>
                    <a:cubicBezTo>
                      <a:pt x="5296" y="5891"/>
                      <a:pt x="5471" y="5699"/>
                      <a:pt x="5471" y="5471"/>
                    </a:cubicBezTo>
                    <a:cubicBezTo>
                      <a:pt x="5471" y="5401"/>
                      <a:pt x="5453" y="5348"/>
                      <a:pt x="5418" y="5278"/>
                    </a:cubicBezTo>
                    <a:lnTo>
                      <a:pt x="5681" y="5278"/>
                    </a:lnTo>
                    <a:cubicBezTo>
                      <a:pt x="5874" y="5278"/>
                      <a:pt x="6050" y="5120"/>
                      <a:pt x="6050" y="4910"/>
                    </a:cubicBezTo>
                    <a:cubicBezTo>
                      <a:pt x="6050" y="4787"/>
                      <a:pt x="5979" y="4682"/>
                      <a:pt x="5874" y="4612"/>
                    </a:cubicBezTo>
                    <a:lnTo>
                      <a:pt x="6067" y="4612"/>
                    </a:lnTo>
                    <a:cubicBezTo>
                      <a:pt x="6225" y="4612"/>
                      <a:pt x="6365" y="4471"/>
                      <a:pt x="6365" y="4296"/>
                    </a:cubicBezTo>
                    <a:cubicBezTo>
                      <a:pt x="6365" y="4243"/>
                      <a:pt x="6348" y="4173"/>
                      <a:pt x="6313" y="4138"/>
                    </a:cubicBezTo>
                    <a:cubicBezTo>
                      <a:pt x="6611" y="4033"/>
                      <a:pt x="6839" y="3752"/>
                      <a:pt x="6839" y="3402"/>
                    </a:cubicBezTo>
                    <a:cubicBezTo>
                      <a:pt x="6839" y="3069"/>
                      <a:pt x="6611" y="2771"/>
                      <a:pt x="6313" y="2665"/>
                    </a:cubicBezTo>
                    <a:cubicBezTo>
                      <a:pt x="6348" y="2578"/>
                      <a:pt x="6365" y="2473"/>
                      <a:pt x="6365" y="2367"/>
                    </a:cubicBezTo>
                    <a:cubicBezTo>
                      <a:pt x="6365" y="1947"/>
                      <a:pt x="6102" y="1596"/>
                      <a:pt x="5716" y="1473"/>
                    </a:cubicBezTo>
                    <a:cubicBezTo>
                      <a:pt x="5734" y="1438"/>
                      <a:pt x="5734" y="1421"/>
                      <a:pt x="5734" y="1386"/>
                    </a:cubicBezTo>
                    <a:cubicBezTo>
                      <a:pt x="5734" y="1052"/>
                      <a:pt x="5471" y="772"/>
                      <a:pt x="5138" y="772"/>
                    </a:cubicBezTo>
                    <a:lnTo>
                      <a:pt x="5050" y="772"/>
                    </a:lnTo>
                    <a:cubicBezTo>
                      <a:pt x="5103" y="702"/>
                      <a:pt x="5138" y="614"/>
                      <a:pt x="5138" y="509"/>
                    </a:cubicBezTo>
                    <a:cubicBezTo>
                      <a:pt x="5138" y="228"/>
                      <a:pt x="4892" y="0"/>
                      <a:pt x="4612" y="0"/>
                    </a:cubicBezTo>
                    <a:close/>
                  </a:path>
                </a:pathLst>
              </a:custGeom>
              <a:solidFill>
                <a:srgbClr val="5F80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1"/>
              <p:cNvSpPr/>
              <p:nvPr/>
            </p:nvSpPr>
            <p:spPr>
              <a:xfrm>
                <a:off x="4019557" y="3614653"/>
                <a:ext cx="348520" cy="362549"/>
              </a:xfrm>
              <a:custGeom>
                <a:avLst/>
                <a:gdLst/>
                <a:ahLst/>
                <a:cxnLst/>
                <a:rect l="l" t="t" r="r" b="b"/>
                <a:pathLst>
                  <a:path w="5664" h="5892" extrusionOk="0">
                    <a:moveTo>
                      <a:pt x="2350" y="0"/>
                    </a:moveTo>
                    <a:cubicBezTo>
                      <a:pt x="2069" y="0"/>
                      <a:pt x="1842" y="228"/>
                      <a:pt x="1842" y="509"/>
                    </a:cubicBezTo>
                    <a:cubicBezTo>
                      <a:pt x="1842" y="614"/>
                      <a:pt x="1859" y="702"/>
                      <a:pt x="1912" y="772"/>
                    </a:cubicBezTo>
                    <a:lnTo>
                      <a:pt x="1368" y="772"/>
                    </a:lnTo>
                    <a:cubicBezTo>
                      <a:pt x="1035" y="772"/>
                      <a:pt x="772" y="1052"/>
                      <a:pt x="772" y="1386"/>
                    </a:cubicBezTo>
                    <a:cubicBezTo>
                      <a:pt x="772" y="1421"/>
                      <a:pt x="772" y="1473"/>
                      <a:pt x="790" y="1508"/>
                    </a:cubicBezTo>
                    <a:cubicBezTo>
                      <a:pt x="456" y="1649"/>
                      <a:pt x="246" y="1982"/>
                      <a:pt x="246" y="2350"/>
                    </a:cubicBezTo>
                    <a:cubicBezTo>
                      <a:pt x="246" y="2613"/>
                      <a:pt x="351" y="2841"/>
                      <a:pt x="509" y="3016"/>
                    </a:cubicBezTo>
                    <a:lnTo>
                      <a:pt x="439" y="3016"/>
                    </a:lnTo>
                    <a:cubicBezTo>
                      <a:pt x="193" y="3016"/>
                      <a:pt x="1" y="3209"/>
                      <a:pt x="1" y="3454"/>
                    </a:cubicBezTo>
                    <a:cubicBezTo>
                      <a:pt x="1" y="3700"/>
                      <a:pt x="193" y="3893"/>
                      <a:pt x="439" y="3893"/>
                    </a:cubicBezTo>
                    <a:lnTo>
                      <a:pt x="562" y="3893"/>
                    </a:lnTo>
                    <a:cubicBezTo>
                      <a:pt x="492" y="3980"/>
                      <a:pt x="456" y="4103"/>
                      <a:pt x="456" y="4226"/>
                    </a:cubicBezTo>
                    <a:cubicBezTo>
                      <a:pt x="456" y="4489"/>
                      <a:pt x="667" y="4717"/>
                      <a:pt x="930" y="4752"/>
                    </a:cubicBezTo>
                    <a:cubicBezTo>
                      <a:pt x="912" y="4769"/>
                      <a:pt x="912" y="4787"/>
                      <a:pt x="912" y="4822"/>
                    </a:cubicBezTo>
                    <a:cubicBezTo>
                      <a:pt x="912" y="5190"/>
                      <a:pt x="1210" y="5488"/>
                      <a:pt x="1579" y="5488"/>
                    </a:cubicBezTo>
                    <a:lnTo>
                      <a:pt x="1596" y="5488"/>
                    </a:lnTo>
                    <a:cubicBezTo>
                      <a:pt x="1596" y="5716"/>
                      <a:pt x="1771" y="5891"/>
                      <a:pt x="1999" y="5891"/>
                    </a:cubicBezTo>
                    <a:lnTo>
                      <a:pt x="3910" y="5891"/>
                    </a:lnTo>
                    <a:cubicBezTo>
                      <a:pt x="4138" y="5891"/>
                      <a:pt x="4314" y="5699"/>
                      <a:pt x="4314" y="5471"/>
                    </a:cubicBezTo>
                    <a:cubicBezTo>
                      <a:pt x="4314" y="5401"/>
                      <a:pt x="4296" y="5348"/>
                      <a:pt x="4261" y="5278"/>
                    </a:cubicBezTo>
                    <a:lnTo>
                      <a:pt x="4507" y="5278"/>
                    </a:lnTo>
                    <a:cubicBezTo>
                      <a:pt x="4717" y="5278"/>
                      <a:pt x="4875" y="5120"/>
                      <a:pt x="4875" y="4910"/>
                    </a:cubicBezTo>
                    <a:cubicBezTo>
                      <a:pt x="4875" y="4787"/>
                      <a:pt x="4822" y="4682"/>
                      <a:pt x="4717" y="4612"/>
                    </a:cubicBezTo>
                    <a:lnTo>
                      <a:pt x="4892" y="4612"/>
                    </a:lnTo>
                    <a:cubicBezTo>
                      <a:pt x="5068" y="4612"/>
                      <a:pt x="5208" y="4471"/>
                      <a:pt x="5208" y="4296"/>
                    </a:cubicBezTo>
                    <a:cubicBezTo>
                      <a:pt x="5208" y="4243"/>
                      <a:pt x="5173" y="4173"/>
                      <a:pt x="5138" y="4138"/>
                    </a:cubicBezTo>
                    <a:cubicBezTo>
                      <a:pt x="5453" y="4033"/>
                      <a:pt x="5664" y="3752"/>
                      <a:pt x="5664" y="3402"/>
                    </a:cubicBezTo>
                    <a:cubicBezTo>
                      <a:pt x="5664" y="3069"/>
                      <a:pt x="5453" y="2771"/>
                      <a:pt x="5155" y="2665"/>
                    </a:cubicBezTo>
                    <a:cubicBezTo>
                      <a:pt x="5190" y="2578"/>
                      <a:pt x="5208" y="2473"/>
                      <a:pt x="5208" y="2367"/>
                    </a:cubicBezTo>
                    <a:cubicBezTo>
                      <a:pt x="5208" y="1947"/>
                      <a:pt x="4927" y="1596"/>
                      <a:pt x="4559" y="1473"/>
                    </a:cubicBezTo>
                    <a:cubicBezTo>
                      <a:pt x="4559" y="1438"/>
                      <a:pt x="4577" y="1421"/>
                      <a:pt x="4577" y="1386"/>
                    </a:cubicBezTo>
                    <a:cubicBezTo>
                      <a:pt x="4577" y="1052"/>
                      <a:pt x="4296" y="772"/>
                      <a:pt x="3963" y="772"/>
                    </a:cubicBezTo>
                    <a:lnTo>
                      <a:pt x="3893" y="772"/>
                    </a:lnTo>
                    <a:cubicBezTo>
                      <a:pt x="3945" y="702"/>
                      <a:pt x="3963" y="614"/>
                      <a:pt x="3963" y="509"/>
                    </a:cubicBezTo>
                    <a:cubicBezTo>
                      <a:pt x="3963" y="228"/>
                      <a:pt x="3735" y="0"/>
                      <a:pt x="3455" y="0"/>
                    </a:cubicBezTo>
                    <a:close/>
                  </a:path>
                </a:pathLst>
              </a:custGeom>
              <a:solidFill>
                <a:srgbClr val="8BB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1"/>
              <p:cNvSpPr/>
              <p:nvPr/>
            </p:nvSpPr>
            <p:spPr>
              <a:xfrm>
                <a:off x="4019557" y="3799129"/>
                <a:ext cx="266559" cy="176967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2876" extrusionOk="0">
                    <a:moveTo>
                      <a:pt x="492" y="1"/>
                    </a:moveTo>
                    <a:cubicBezTo>
                      <a:pt x="509" y="1"/>
                      <a:pt x="509" y="1"/>
                      <a:pt x="509" y="18"/>
                    </a:cubicBezTo>
                    <a:lnTo>
                      <a:pt x="439" y="18"/>
                    </a:lnTo>
                    <a:cubicBezTo>
                      <a:pt x="193" y="18"/>
                      <a:pt x="1" y="211"/>
                      <a:pt x="1" y="456"/>
                    </a:cubicBezTo>
                    <a:cubicBezTo>
                      <a:pt x="1" y="702"/>
                      <a:pt x="193" y="895"/>
                      <a:pt x="439" y="895"/>
                    </a:cubicBezTo>
                    <a:lnTo>
                      <a:pt x="562" y="895"/>
                    </a:lnTo>
                    <a:cubicBezTo>
                      <a:pt x="492" y="982"/>
                      <a:pt x="456" y="1088"/>
                      <a:pt x="456" y="1210"/>
                    </a:cubicBezTo>
                    <a:cubicBezTo>
                      <a:pt x="456" y="1491"/>
                      <a:pt x="667" y="1701"/>
                      <a:pt x="930" y="1736"/>
                    </a:cubicBezTo>
                    <a:cubicBezTo>
                      <a:pt x="930" y="1771"/>
                      <a:pt x="912" y="1789"/>
                      <a:pt x="912" y="1824"/>
                    </a:cubicBezTo>
                    <a:cubicBezTo>
                      <a:pt x="912" y="2192"/>
                      <a:pt x="1210" y="2490"/>
                      <a:pt x="1596" y="2490"/>
                    </a:cubicBezTo>
                    <a:cubicBezTo>
                      <a:pt x="1596" y="2718"/>
                      <a:pt x="1771" y="2876"/>
                      <a:pt x="1999" y="2876"/>
                    </a:cubicBezTo>
                    <a:lnTo>
                      <a:pt x="3910" y="2876"/>
                    </a:lnTo>
                    <a:cubicBezTo>
                      <a:pt x="4138" y="2876"/>
                      <a:pt x="4314" y="2701"/>
                      <a:pt x="4314" y="2473"/>
                    </a:cubicBezTo>
                    <a:cubicBezTo>
                      <a:pt x="4314" y="2473"/>
                      <a:pt x="4314" y="2455"/>
                      <a:pt x="4314" y="2455"/>
                    </a:cubicBezTo>
                    <a:lnTo>
                      <a:pt x="3227" y="2455"/>
                    </a:lnTo>
                    <a:cubicBezTo>
                      <a:pt x="3262" y="2403"/>
                      <a:pt x="3262" y="2332"/>
                      <a:pt x="3262" y="2262"/>
                    </a:cubicBezTo>
                    <a:cubicBezTo>
                      <a:pt x="3262" y="2052"/>
                      <a:pt x="3121" y="1859"/>
                      <a:pt x="2929" y="1806"/>
                    </a:cubicBezTo>
                    <a:cubicBezTo>
                      <a:pt x="3051" y="1771"/>
                      <a:pt x="3121" y="1684"/>
                      <a:pt x="3156" y="1561"/>
                    </a:cubicBezTo>
                    <a:lnTo>
                      <a:pt x="3840" y="1561"/>
                    </a:lnTo>
                    <a:cubicBezTo>
                      <a:pt x="4103" y="1561"/>
                      <a:pt x="4331" y="1351"/>
                      <a:pt x="4331" y="1070"/>
                    </a:cubicBezTo>
                    <a:cubicBezTo>
                      <a:pt x="4331" y="807"/>
                      <a:pt x="4103" y="597"/>
                      <a:pt x="3840" y="597"/>
                    </a:cubicBezTo>
                    <a:lnTo>
                      <a:pt x="2981" y="597"/>
                    </a:lnTo>
                    <a:cubicBezTo>
                      <a:pt x="2999" y="544"/>
                      <a:pt x="2999" y="527"/>
                      <a:pt x="2999" y="474"/>
                    </a:cubicBezTo>
                    <a:cubicBezTo>
                      <a:pt x="2999" y="211"/>
                      <a:pt x="2788" y="1"/>
                      <a:pt x="2525" y="1"/>
                    </a:cubicBezTo>
                    <a:close/>
                  </a:path>
                </a:pathLst>
              </a:custGeom>
              <a:solidFill>
                <a:srgbClr val="7091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1"/>
              <p:cNvSpPr/>
              <p:nvPr/>
            </p:nvSpPr>
            <p:spPr>
              <a:xfrm>
                <a:off x="4142561" y="3614653"/>
                <a:ext cx="194258" cy="126265"/>
              </a:xfrm>
              <a:custGeom>
                <a:avLst/>
                <a:gdLst/>
                <a:ahLst/>
                <a:cxnLst/>
                <a:rect l="l" t="t" r="r" b="b"/>
                <a:pathLst>
                  <a:path w="3157" h="2052" extrusionOk="0">
                    <a:moveTo>
                      <a:pt x="930" y="0"/>
                    </a:moveTo>
                    <a:cubicBezTo>
                      <a:pt x="912" y="36"/>
                      <a:pt x="895" y="71"/>
                      <a:pt x="895" y="123"/>
                    </a:cubicBezTo>
                    <a:cubicBezTo>
                      <a:pt x="895" y="316"/>
                      <a:pt x="1035" y="456"/>
                      <a:pt x="1193" y="509"/>
                    </a:cubicBezTo>
                    <a:cubicBezTo>
                      <a:pt x="1087" y="544"/>
                      <a:pt x="1017" y="614"/>
                      <a:pt x="1000" y="719"/>
                    </a:cubicBezTo>
                    <a:lnTo>
                      <a:pt x="421" y="719"/>
                    </a:lnTo>
                    <a:cubicBezTo>
                      <a:pt x="193" y="719"/>
                      <a:pt x="0" y="912"/>
                      <a:pt x="0" y="1140"/>
                    </a:cubicBezTo>
                    <a:cubicBezTo>
                      <a:pt x="0" y="1368"/>
                      <a:pt x="193" y="1543"/>
                      <a:pt x="421" y="1543"/>
                    </a:cubicBezTo>
                    <a:lnTo>
                      <a:pt x="1140" y="1543"/>
                    </a:lnTo>
                    <a:cubicBezTo>
                      <a:pt x="1140" y="1578"/>
                      <a:pt x="1122" y="1613"/>
                      <a:pt x="1122" y="1649"/>
                    </a:cubicBezTo>
                    <a:cubicBezTo>
                      <a:pt x="1122" y="1876"/>
                      <a:pt x="1315" y="2052"/>
                      <a:pt x="1543" y="2052"/>
                    </a:cubicBezTo>
                    <a:lnTo>
                      <a:pt x="3156" y="2052"/>
                    </a:lnTo>
                    <a:cubicBezTo>
                      <a:pt x="3051" y="1771"/>
                      <a:pt x="2841" y="1561"/>
                      <a:pt x="2560" y="1473"/>
                    </a:cubicBezTo>
                    <a:cubicBezTo>
                      <a:pt x="2560" y="1438"/>
                      <a:pt x="2578" y="1421"/>
                      <a:pt x="2578" y="1386"/>
                    </a:cubicBezTo>
                    <a:cubicBezTo>
                      <a:pt x="2578" y="1052"/>
                      <a:pt x="2297" y="772"/>
                      <a:pt x="1964" y="772"/>
                    </a:cubicBezTo>
                    <a:lnTo>
                      <a:pt x="1894" y="772"/>
                    </a:lnTo>
                    <a:cubicBezTo>
                      <a:pt x="1946" y="702"/>
                      <a:pt x="1964" y="614"/>
                      <a:pt x="1964" y="509"/>
                    </a:cubicBezTo>
                    <a:cubicBezTo>
                      <a:pt x="1964" y="228"/>
                      <a:pt x="1736" y="0"/>
                      <a:pt x="1456" y="0"/>
                    </a:cubicBezTo>
                    <a:close/>
                  </a:path>
                </a:pathLst>
              </a:custGeom>
              <a:solidFill>
                <a:srgbClr val="B9DD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1"/>
              <p:cNvSpPr/>
              <p:nvPr/>
            </p:nvSpPr>
            <p:spPr>
              <a:xfrm>
                <a:off x="2955835" y="2586502"/>
                <a:ext cx="1126352" cy="273020"/>
              </a:xfrm>
              <a:custGeom>
                <a:avLst/>
                <a:gdLst/>
                <a:ahLst/>
                <a:cxnLst/>
                <a:rect l="l" t="t" r="r" b="b"/>
                <a:pathLst>
                  <a:path w="18305" h="4437" extrusionOk="0">
                    <a:moveTo>
                      <a:pt x="0" y="1"/>
                    </a:moveTo>
                    <a:lnTo>
                      <a:pt x="4576" y="4437"/>
                    </a:lnTo>
                    <a:lnTo>
                      <a:pt x="18305" y="4068"/>
                    </a:lnTo>
                    <a:lnTo>
                      <a:pt x="1348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1"/>
              <p:cNvSpPr/>
              <p:nvPr/>
            </p:nvSpPr>
            <p:spPr>
              <a:xfrm>
                <a:off x="2887841" y="2902596"/>
                <a:ext cx="686210" cy="1184624"/>
              </a:xfrm>
              <a:custGeom>
                <a:avLst/>
                <a:gdLst/>
                <a:ahLst/>
                <a:cxnLst/>
                <a:rect l="l" t="t" r="r" b="b"/>
                <a:pathLst>
                  <a:path w="11152" h="19252" extrusionOk="0">
                    <a:moveTo>
                      <a:pt x="1" y="1"/>
                    </a:moveTo>
                    <a:lnTo>
                      <a:pt x="1" y="19252"/>
                    </a:lnTo>
                    <a:lnTo>
                      <a:pt x="11152" y="19252"/>
                    </a:lnTo>
                    <a:lnTo>
                      <a:pt x="1115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1"/>
              <p:cNvSpPr/>
              <p:nvPr/>
            </p:nvSpPr>
            <p:spPr>
              <a:xfrm>
                <a:off x="2518889" y="2902596"/>
                <a:ext cx="686210" cy="1184624"/>
              </a:xfrm>
              <a:custGeom>
                <a:avLst/>
                <a:gdLst/>
                <a:ahLst/>
                <a:cxnLst/>
                <a:rect l="l" t="t" r="r" b="b"/>
                <a:pathLst>
                  <a:path w="11152" h="19252" extrusionOk="0">
                    <a:moveTo>
                      <a:pt x="1" y="1"/>
                    </a:moveTo>
                    <a:lnTo>
                      <a:pt x="1" y="19252"/>
                    </a:lnTo>
                    <a:lnTo>
                      <a:pt x="11152" y="19252"/>
                    </a:lnTo>
                    <a:lnTo>
                      <a:pt x="1115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1"/>
              <p:cNvSpPr/>
              <p:nvPr/>
            </p:nvSpPr>
            <p:spPr>
              <a:xfrm>
                <a:off x="2638632" y="3023446"/>
                <a:ext cx="446726" cy="942986"/>
              </a:xfrm>
              <a:custGeom>
                <a:avLst/>
                <a:gdLst/>
                <a:ahLst/>
                <a:cxnLst/>
                <a:rect l="l" t="t" r="r" b="b"/>
                <a:pathLst>
                  <a:path w="7260" h="15325" extrusionOk="0">
                    <a:moveTo>
                      <a:pt x="1" y="1"/>
                    </a:moveTo>
                    <a:lnTo>
                      <a:pt x="1" y="15324"/>
                    </a:lnTo>
                    <a:lnTo>
                      <a:pt x="7259" y="15324"/>
                    </a:lnTo>
                    <a:lnTo>
                      <a:pt x="725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1"/>
              <p:cNvSpPr/>
              <p:nvPr/>
            </p:nvSpPr>
            <p:spPr>
              <a:xfrm>
                <a:off x="2659184" y="3042891"/>
                <a:ext cx="405684" cy="904097"/>
              </a:xfrm>
              <a:custGeom>
                <a:avLst/>
                <a:gdLst/>
                <a:ahLst/>
                <a:cxnLst/>
                <a:rect l="l" t="t" r="r" b="b"/>
                <a:pathLst>
                  <a:path w="6593" h="14693" extrusionOk="0">
                    <a:moveTo>
                      <a:pt x="0" y="0"/>
                    </a:moveTo>
                    <a:lnTo>
                      <a:pt x="0" y="14693"/>
                    </a:lnTo>
                    <a:lnTo>
                      <a:pt x="6592" y="14693"/>
                    </a:lnTo>
                    <a:lnTo>
                      <a:pt x="65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1"/>
              <p:cNvSpPr/>
              <p:nvPr/>
            </p:nvSpPr>
            <p:spPr>
              <a:xfrm>
                <a:off x="2659184" y="3042891"/>
                <a:ext cx="174814" cy="174814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2841" extrusionOk="0">
                    <a:moveTo>
                      <a:pt x="0" y="0"/>
                    </a:moveTo>
                    <a:lnTo>
                      <a:pt x="0" y="2840"/>
                    </a:lnTo>
                    <a:lnTo>
                      <a:pt x="284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1"/>
              <p:cNvSpPr/>
              <p:nvPr/>
            </p:nvSpPr>
            <p:spPr>
              <a:xfrm>
                <a:off x="2659184" y="3042891"/>
                <a:ext cx="389501" cy="389501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6330" extrusionOk="0">
                    <a:moveTo>
                      <a:pt x="3980" y="0"/>
                    </a:moveTo>
                    <a:lnTo>
                      <a:pt x="0" y="3980"/>
                    </a:lnTo>
                    <a:lnTo>
                      <a:pt x="0" y="6329"/>
                    </a:lnTo>
                    <a:lnTo>
                      <a:pt x="632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1"/>
              <p:cNvSpPr/>
              <p:nvPr/>
            </p:nvSpPr>
            <p:spPr>
              <a:xfrm>
                <a:off x="2659184" y="3189585"/>
                <a:ext cx="405684" cy="590158"/>
              </a:xfrm>
              <a:custGeom>
                <a:avLst/>
                <a:gdLst/>
                <a:ahLst/>
                <a:cxnLst/>
                <a:rect l="l" t="t" r="r" b="b"/>
                <a:pathLst>
                  <a:path w="6593" h="9591" extrusionOk="0">
                    <a:moveTo>
                      <a:pt x="6592" y="1"/>
                    </a:moveTo>
                    <a:lnTo>
                      <a:pt x="0" y="6593"/>
                    </a:lnTo>
                    <a:lnTo>
                      <a:pt x="0" y="9591"/>
                    </a:lnTo>
                    <a:cubicBezTo>
                      <a:pt x="2192" y="7382"/>
                      <a:pt x="4401" y="5190"/>
                      <a:pt x="6592" y="2999"/>
                    </a:cubicBezTo>
                    <a:lnTo>
                      <a:pt x="659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1"/>
              <p:cNvSpPr/>
              <p:nvPr/>
            </p:nvSpPr>
            <p:spPr>
              <a:xfrm>
                <a:off x="2659184" y="3448515"/>
                <a:ext cx="405684" cy="498475"/>
              </a:xfrm>
              <a:custGeom>
                <a:avLst/>
                <a:gdLst/>
                <a:ahLst/>
                <a:cxnLst/>
                <a:rect l="l" t="t" r="r" b="b"/>
                <a:pathLst>
                  <a:path w="6593" h="8101" extrusionOk="0">
                    <a:moveTo>
                      <a:pt x="6592" y="0"/>
                    </a:moveTo>
                    <a:lnTo>
                      <a:pt x="0" y="6593"/>
                    </a:lnTo>
                    <a:lnTo>
                      <a:pt x="0" y="8101"/>
                    </a:lnTo>
                    <a:lnTo>
                      <a:pt x="1140" y="8101"/>
                    </a:lnTo>
                    <a:cubicBezTo>
                      <a:pt x="2963" y="6277"/>
                      <a:pt x="4786" y="4471"/>
                      <a:pt x="6592" y="2648"/>
                    </a:cubicBezTo>
                    <a:lnTo>
                      <a:pt x="65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1"/>
              <p:cNvSpPr/>
              <p:nvPr/>
            </p:nvSpPr>
            <p:spPr>
              <a:xfrm>
                <a:off x="2819909" y="3702030"/>
                <a:ext cx="244961" cy="244961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3981" extrusionOk="0">
                    <a:moveTo>
                      <a:pt x="3980" y="1"/>
                    </a:moveTo>
                    <a:lnTo>
                      <a:pt x="0" y="3981"/>
                    </a:lnTo>
                    <a:lnTo>
                      <a:pt x="2104" y="3981"/>
                    </a:lnTo>
                    <a:lnTo>
                      <a:pt x="3980" y="2087"/>
                    </a:lnTo>
                    <a:lnTo>
                      <a:pt x="39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1"/>
              <p:cNvSpPr/>
              <p:nvPr/>
            </p:nvSpPr>
            <p:spPr>
              <a:xfrm>
                <a:off x="2857690" y="3029907"/>
                <a:ext cx="18398" cy="93215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5149" extrusionOk="0">
                    <a:moveTo>
                      <a:pt x="0" y="1"/>
                    </a:moveTo>
                    <a:lnTo>
                      <a:pt x="0" y="15149"/>
                    </a:lnTo>
                    <a:lnTo>
                      <a:pt x="298" y="15149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1"/>
              <p:cNvSpPr/>
              <p:nvPr/>
            </p:nvSpPr>
            <p:spPr>
              <a:xfrm>
                <a:off x="2649462" y="3254317"/>
                <a:ext cx="422913" cy="18398"/>
              </a:xfrm>
              <a:custGeom>
                <a:avLst/>
                <a:gdLst/>
                <a:ahLst/>
                <a:cxnLst/>
                <a:rect l="l" t="t" r="r" b="b"/>
                <a:pathLst>
                  <a:path w="6873" h="299" extrusionOk="0">
                    <a:moveTo>
                      <a:pt x="0" y="1"/>
                    </a:moveTo>
                    <a:lnTo>
                      <a:pt x="0" y="299"/>
                    </a:lnTo>
                    <a:lnTo>
                      <a:pt x="6873" y="299"/>
                    </a:lnTo>
                    <a:lnTo>
                      <a:pt x="68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1"/>
              <p:cNvSpPr/>
              <p:nvPr/>
            </p:nvSpPr>
            <p:spPr>
              <a:xfrm>
                <a:off x="2649462" y="3484142"/>
                <a:ext cx="422913" cy="17291"/>
              </a:xfrm>
              <a:custGeom>
                <a:avLst/>
                <a:gdLst/>
                <a:ahLst/>
                <a:cxnLst/>
                <a:rect l="l" t="t" r="r" b="b"/>
                <a:pathLst>
                  <a:path w="6873" h="281" extrusionOk="0">
                    <a:moveTo>
                      <a:pt x="0" y="0"/>
                    </a:moveTo>
                    <a:lnTo>
                      <a:pt x="0" y="281"/>
                    </a:lnTo>
                    <a:lnTo>
                      <a:pt x="6873" y="281"/>
                    </a:lnTo>
                    <a:lnTo>
                      <a:pt x="68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1"/>
              <p:cNvSpPr/>
              <p:nvPr/>
            </p:nvSpPr>
            <p:spPr>
              <a:xfrm>
                <a:off x="2649462" y="3712798"/>
                <a:ext cx="422913" cy="18398"/>
              </a:xfrm>
              <a:custGeom>
                <a:avLst/>
                <a:gdLst/>
                <a:ahLst/>
                <a:cxnLst/>
                <a:rect l="l" t="t" r="r" b="b"/>
                <a:pathLst>
                  <a:path w="6873" h="299" extrusionOk="0">
                    <a:moveTo>
                      <a:pt x="0" y="1"/>
                    </a:moveTo>
                    <a:lnTo>
                      <a:pt x="0" y="299"/>
                    </a:lnTo>
                    <a:lnTo>
                      <a:pt x="6873" y="299"/>
                    </a:lnTo>
                    <a:lnTo>
                      <a:pt x="68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1"/>
              <p:cNvSpPr/>
              <p:nvPr/>
            </p:nvSpPr>
            <p:spPr>
              <a:xfrm>
                <a:off x="3257901" y="3505679"/>
                <a:ext cx="1222405" cy="454233"/>
              </a:xfrm>
              <a:custGeom>
                <a:avLst/>
                <a:gdLst/>
                <a:ahLst/>
                <a:cxnLst/>
                <a:rect l="l" t="t" r="r" b="b"/>
                <a:pathLst>
                  <a:path w="19866" h="7382" extrusionOk="0">
                    <a:moveTo>
                      <a:pt x="1" y="1"/>
                    </a:moveTo>
                    <a:lnTo>
                      <a:pt x="1" y="7382"/>
                    </a:lnTo>
                    <a:lnTo>
                      <a:pt x="19865" y="7382"/>
                    </a:lnTo>
                    <a:lnTo>
                      <a:pt x="198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1"/>
              <p:cNvSpPr/>
              <p:nvPr/>
            </p:nvSpPr>
            <p:spPr>
              <a:xfrm>
                <a:off x="3131697" y="3379475"/>
                <a:ext cx="1390634" cy="707747"/>
              </a:xfrm>
              <a:custGeom>
                <a:avLst/>
                <a:gdLst/>
                <a:ahLst/>
                <a:cxnLst/>
                <a:rect l="l" t="t" r="r" b="b"/>
                <a:pathLst>
                  <a:path w="22600" h="11502" extrusionOk="0">
                    <a:moveTo>
                      <a:pt x="0" y="0"/>
                    </a:moveTo>
                    <a:lnTo>
                      <a:pt x="0" y="11502"/>
                    </a:lnTo>
                    <a:lnTo>
                      <a:pt x="22600" y="11502"/>
                    </a:lnTo>
                    <a:lnTo>
                      <a:pt x="22600" y="9433"/>
                    </a:lnTo>
                    <a:lnTo>
                      <a:pt x="4015" y="9433"/>
                    </a:lnTo>
                    <a:lnTo>
                      <a:pt x="4015" y="2052"/>
                    </a:lnTo>
                    <a:lnTo>
                      <a:pt x="22600" y="2052"/>
                    </a:lnTo>
                    <a:lnTo>
                      <a:pt x="226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1"/>
              <p:cNvSpPr/>
              <p:nvPr/>
            </p:nvSpPr>
            <p:spPr>
              <a:xfrm>
                <a:off x="4040047" y="3379475"/>
                <a:ext cx="482292" cy="126265"/>
              </a:xfrm>
              <a:custGeom>
                <a:avLst/>
                <a:gdLst/>
                <a:ahLst/>
                <a:cxnLst/>
                <a:rect l="l" t="t" r="r" b="b"/>
                <a:pathLst>
                  <a:path w="7838" h="2052" extrusionOk="0">
                    <a:moveTo>
                      <a:pt x="1" y="0"/>
                    </a:moveTo>
                    <a:lnTo>
                      <a:pt x="1" y="2052"/>
                    </a:lnTo>
                    <a:lnTo>
                      <a:pt x="7838" y="2052"/>
                    </a:lnTo>
                    <a:lnTo>
                      <a:pt x="783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1"/>
              <p:cNvSpPr/>
              <p:nvPr/>
            </p:nvSpPr>
            <p:spPr>
              <a:xfrm>
                <a:off x="4040047" y="3959852"/>
                <a:ext cx="482292" cy="127372"/>
              </a:xfrm>
              <a:custGeom>
                <a:avLst/>
                <a:gdLst/>
                <a:ahLst/>
                <a:cxnLst/>
                <a:rect l="l" t="t" r="r" b="b"/>
                <a:pathLst>
                  <a:path w="7838" h="2070" extrusionOk="0">
                    <a:moveTo>
                      <a:pt x="1" y="1"/>
                    </a:moveTo>
                    <a:lnTo>
                      <a:pt x="1" y="2070"/>
                    </a:lnTo>
                    <a:lnTo>
                      <a:pt x="7838" y="2070"/>
                    </a:lnTo>
                    <a:lnTo>
                      <a:pt x="783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1"/>
              <p:cNvSpPr/>
              <p:nvPr/>
            </p:nvSpPr>
            <p:spPr>
              <a:xfrm>
                <a:off x="3278391" y="3526169"/>
                <a:ext cx="1181362" cy="414360"/>
              </a:xfrm>
              <a:custGeom>
                <a:avLst/>
                <a:gdLst/>
                <a:ahLst/>
                <a:cxnLst/>
                <a:rect l="l" t="t" r="r" b="b"/>
                <a:pathLst>
                  <a:path w="19199" h="6734" extrusionOk="0">
                    <a:moveTo>
                      <a:pt x="1" y="1"/>
                    </a:moveTo>
                    <a:lnTo>
                      <a:pt x="1" y="6733"/>
                    </a:lnTo>
                    <a:lnTo>
                      <a:pt x="19199" y="6733"/>
                    </a:lnTo>
                    <a:lnTo>
                      <a:pt x="1919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1"/>
              <p:cNvSpPr/>
              <p:nvPr/>
            </p:nvSpPr>
            <p:spPr>
              <a:xfrm>
                <a:off x="3997958" y="3526169"/>
                <a:ext cx="123065" cy="121957"/>
              </a:xfrm>
              <a:custGeom>
                <a:avLst/>
                <a:gdLst/>
                <a:ahLst/>
                <a:cxnLst/>
                <a:rect l="l" t="t" r="r" b="b"/>
                <a:pathLst>
                  <a:path w="2000" h="1982" extrusionOk="0">
                    <a:moveTo>
                      <a:pt x="1" y="1"/>
                    </a:moveTo>
                    <a:lnTo>
                      <a:pt x="1" y="1982"/>
                    </a:lnTo>
                    <a:lnTo>
                      <a:pt x="20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1"/>
              <p:cNvSpPr/>
              <p:nvPr/>
            </p:nvSpPr>
            <p:spPr>
              <a:xfrm>
                <a:off x="3999066" y="3526169"/>
                <a:ext cx="273020" cy="274127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4455" extrusionOk="0">
                    <a:moveTo>
                      <a:pt x="3682" y="1"/>
                    </a:moveTo>
                    <a:lnTo>
                      <a:pt x="1" y="3700"/>
                    </a:lnTo>
                    <a:lnTo>
                      <a:pt x="1" y="4454"/>
                    </a:lnTo>
                    <a:cubicBezTo>
                      <a:pt x="1473" y="2964"/>
                      <a:pt x="2964" y="1491"/>
                      <a:pt x="44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1"/>
              <p:cNvSpPr/>
              <p:nvPr/>
            </p:nvSpPr>
            <p:spPr>
              <a:xfrm>
                <a:off x="3997958" y="3526169"/>
                <a:ext cx="461801" cy="414360"/>
              </a:xfrm>
              <a:custGeom>
                <a:avLst/>
                <a:gdLst/>
                <a:ahLst/>
                <a:cxnLst/>
                <a:rect l="l" t="t" r="r" b="b"/>
                <a:pathLst>
                  <a:path w="7505" h="6734" extrusionOk="0">
                    <a:moveTo>
                      <a:pt x="6120" y="1"/>
                    </a:moveTo>
                    <a:lnTo>
                      <a:pt x="1" y="6102"/>
                    </a:lnTo>
                    <a:lnTo>
                      <a:pt x="1" y="6733"/>
                    </a:lnTo>
                    <a:lnTo>
                      <a:pt x="2561" y="6733"/>
                    </a:lnTo>
                    <a:lnTo>
                      <a:pt x="7505" y="1772"/>
                    </a:lnTo>
                    <a:lnTo>
                      <a:pt x="750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1"/>
              <p:cNvSpPr/>
              <p:nvPr/>
            </p:nvSpPr>
            <p:spPr>
              <a:xfrm>
                <a:off x="4276334" y="3755994"/>
                <a:ext cx="183428" cy="184536"/>
              </a:xfrm>
              <a:custGeom>
                <a:avLst/>
                <a:gdLst/>
                <a:ahLst/>
                <a:cxnLst/>
                <a:rect l="l" t="t" r="r" b="b"/>
                <a:pathLst>
                  <a:path w="2981" h="2999" extrusionOk="0">
                    <a:moveTo>
                      <a:pt x="2981" y="0"/>
                    </a:moveTo>
                    <a:lnTo>
                      <a:pt x="0" y="2998"/>
                    </a:lnTo>
                    <a:lnTo>
                      <a:pt x="2981" y="2998"/>
                    </a:lnTo>
                    <a:lnTo>
                      <a:pt x="298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1"/>
              <p:cNvSpPr/>
              <p:nvPr/>
            </p:nvSpPr>
            <p:spPr>
              <a:xfrm>
                <a:off x="3257901" y="3505679"/>
                <a:ext cx="744482" cy="454233"/>
              </a:xfrm>
              <a:custGeom>
                <a:avLst/>
                <a:gdLst/>
                <a:ahLst/>
                <a:cxnLst/>
                <a:rect l="l" t="t" r="r" b="b"/>
                <a:pathLst>
                  <a:path w="12099" h="7382" extrusionOk="0">
                    <a:moveTo>
                      <a:pt x="1" y="1"/>
                    </a:moveTo>
                    <a:lnTo>
                      <a:pt x="1" y="7382"/>
                    </a:lnTo>
                    <a:lnTo>
                      <a:pt x="12098" y="7382"/>
                    </a:lnTo>
                    <a:lnTo>
                      <a:pt x="120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1"/>
              <p:cNvSpPr/>
              <p:nvPr/>
            </p:nvSpPr>
            <p:spPr>
              <a:xfrm>
                <a:off x="3278391" y="3526169"/>
                <a:ext cx="704547" cy="414360"/>
              </a:xfrm>
              <a:custGeom>
                <a:avLst/>
                <a:gdLst/>
                <a:ahLst/>
                <a:cxnLst/>
                <a:rect l="l" t="t" r="r" b="b"/>
                <a:pathLst>
                  <a:path w="11450" h="6734" extrusionOk="0">
                    <a:moveTo>
                      <a:pt x="1" y="1"/>
                    </a:moveTo>
                    <a:lnTo>
                      <a:pt x="1" y="6733"/>
                    </a:lnTo>
                    <a:lnTo>
                      <a:pt x="11450" y="6733"/>
                    </a:lnTo>
                    <a:lnTo>
                      <a:pt x="114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1"/>
              <p:cNvSpPr/>
              <p:nvPr/>
            </p:nvSpPr>
            <p:spPr>
              <a:xfrm>
                <a:off x="3278391" y="3526169"/>
                <a:ext cx="144663" cy="144663"/>
              </a:xfrm>
              <a:custGeom>
                <a:avLst/>
                <a:gdLst/>
                <a:ahLst/>
                <a:cxnLst/>
                <a:rect l="l" t="t" r="r" b="b"/>
                <a:pathLst>
                  <a:path w="2351" h="2351" extrusionOk="0">
                    <a:moveTo>
                      <a:pt x="1" y="1"/>
                    </a:moveTo>
                    <a:lnTo>
                      <a:pt x="1" y="2350"/>
                    </a:lnTo>
                    <a:lnTo>
                      <a:pt x="235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1"/>
              <p:cNvSpPr/>
              <p:nvPr/>
            </p:nvSpPr>
            <p:spPr>
              <a:xfrm>
                <a:off x="3278391" y="3526169"/>
                <a:ext cx="309693" cy="308647"/>
              </a:xfrm>
              <a:custGeom>
                <a:avLst/>
                <a:gdLst/>
                <a:ahLst/>
                <a:cxnLst/>
                <a:rect l="l" t="t" r="r" b="b"/>
                <a:pathLst>
                  <a:path w="5033" h="5016" extrusionOk="0">
                    <a:moveTo>
                      <a:pt x="3227" y="1"/>
                    </a:moveTo>
                    <a:lnTo>
                      <a:pt x="1" y="3227"/>
                    </a:lnTo>
                    <a:lnTo>
                      <a:pt x="1" y="5015"/>
                    </a:lnTo>
                    <a:lnTo>
                      <a:pt x="503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1"/>
              <p:cNvSpPr/>
              <p:nvPr/>
            </p:nvSpPr>
            <p:spPr>
              <a:xfrm>
                <a:off x="3298882" y="3526169"/>
                <a:ext cx="574037" cy="414360"/>
              </a:xfrm>
              <a:custGeom>
                <a:avLst/>
                <a:gdLst/>
                <a:ahLst/>
                <a:cxnLst/>
                <a:rect l="l" t="t" r="r" b="b"/>
                <a:pathLst>
                  <a:path w="9329" h="6734" extrusionOk="0">
                    <a:moveTo>
                      <a:pt x="6733" y="1"/>
                    </a:moveTo>
                    <a:lnTo>
                      <a:pt x="4156" y="2561"/>
                    </a:lnTo>
                    <a:lnTo>
                      <a:pt x="1" y="6733"/>
                    </a:lnTo>
                    <a:lnTo>
                      <a:pt x="2596" y="6733"/>
                    </a:lnTo>
                    <a:cubicBezTo>
                      <a:pt x="4840" y="4489"/>
                      <a:pt x="7084" y="2245"/>
                      <a:pt x="93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1"/>
              <p:cNvSpPr/>
              <p:nvPr/>
            </p:nvSpPr>
            <p:spPr>
              <a:xfrm>
                <a:off x="3530861" y="3526169"/>
                <a:ext cx="452079" cy="414360"/>
              </a:xfrm>
              <a:custGeom>
                <a:avLst/>
                <a:gdLst/>
                <a:ahLst/>
                <a:cxnLst/>
                <a:rect l="l" t="t" r="r" b="b"/>
                <a:pathLst>
                  <a:path w="7347" h="6734" extrusionOk="0">
                    <a:moveTo>
                      <a:pt x="6715" y="1"/>
                    </a:moveTo>
                    <a:lnTo>
                      <a:pt x="0" y="6733"/>
                    </a:lnTo>
                    <a:lnTo>
                      <a:pt x="2946" y="6733"/>
                    </a:lnTo>
                    <a:cubicBezTo>
                      <a:pt x="4419" y="5261"/>
                      <a:pt x="5874" y="3788"/>
                      <a:pt x="7347" y="2333"/>
                    </a:cubicBezTo>
                    <a:lnTo>
                      <a:pt x="734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1"/>
              <p:cNvSpPr/>
              <p:nvPr/>
            </p:nvSpPr>
            <p:spPr>
              <a:xfrm>
                <a:off x="3850218" y="3807743"/>
                <a:ext cx="132726" cy="132787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2158" extrusionOk="0">
                    <a:moveTo>
                      <a:pt x="2157" y="1"/>
                    </a:moveTo>
                    <a:lnTo>
                      <a:pt x="0" y="2157"/>
                    </a:lnTo>
                    <a:lnTo>
                      <a:pt x="2157" y="2157"/>
                    </a:lnTo>
                    <a:lnTo>
                      <a:pt x="21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1"/>
              <p:cNvSpPr/>
              <p:nvPr/>
            </p:nvSpPr>
            <p:spPr>
              <a:xfrm>
                <a:off x="3616084" y="3516447"/>
                <a:ext cx="19506" cy="429435"/>
              </a:xfrm>
              <a:custGeom>
                <a:avLst/>
                <a:gdLst/>
                <a:ahLst/>
                <a:cxnLst/>
                <a:rect l="l" t="t" r="r" b="b"/>
                <a:pathLst>
                  <a:path w="317" h="6979" extrusionOk="0">
                    <a:moveTo>
                      <a:pt x="0" y="1"/>
                    </a:moveTo>
                    <a:lnTo>
                      <a:pt x="0" y="6979"/>
                    </a:lnTo>
                    <a:lnTo>
                      <a:pt x="316" y="6979"/>
                    </a:lnTo>
                    <a:lnTo>
                      <a:pt x="3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1"/>
              <p:cNvSpPr/>
              <p:nvPr/>
            </p:nvSpPr>
            <p:spPr>
              <a:xfrm>
                <a:off x="4243967" y="3516447"/>
                <a:ext cx="16245" cy="429435"/>
              </a:xfrm>
              <a:custGeom>
                <a:avLst/>
                <a:gdLst/>
                <a:ahLst/>
                <a:cxnLst/>
                <a:rect l="l" t="t" r="r" b="b"/>
                <a:pathLst>
                  <a:path w="264" h="6979" extrusionOk="0">
                    <a:moveTo>
                      <a:pt x="0" y="1"/>
                    </a:moveTo>
                    <a:lnTo>
                      <a:pt x="0" y="6979"/>
                    </a:lnTo>
                    <a:lnTo>
                      <a:pt x="263" y="6979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1"/>
              <p:cNvSpPr/>
              <p:nvPr/>
            </p:nvSpPr>
            <p:spPr>
              <a:xfrm>
                <a:off x="3270823" y="3721474"/>
                <a:ext cx="716423" cy="19444"/>
              </a:xfrm>
              <a:custGeom>
                <a:avLst/>
                <a:gdLst/>
                <a:ahLst/>
                <a:cxnLst/>
                <a:rect l="l" t="t" r="r" b="b"/>
                <a:pathLst>
                  <a:path w="11643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11643" y="316"/>
                    </a:lnTo>
                    <a:lnTo>
                      <a:pt x="116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1"/>
              <p:cNvSpPr/>
              <p:nvPr/>
            </p:nvSpPr>
            <p:spPr>
              <a:xfrm>
                <a:off x="3987190" y="3721474"/>
                <a:ext cx="484445" cy="19444"/>
              </a:xfrm>
              <a:custGeom>
                <a:avLst/>
                <a:gdLst/>
                <a:ahLst/>
                <a:cxnLst/>
                <a:rect l="l" t="t" r="r" b="b"/>
                <a:pathLst>
                  <a:path w="7873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7873" y="316"/>
                    </a:lnTo>
                    <a:lnTo>
                      <a:pt x="78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1"/>
              <p:cNvSpPr/>
              <p:nvPr/>
            </p:nvSpPr>
            <p:spPr>
              <a:xfrm>
                <a:off x="2461725" y="2835710"/>
                <a:ext cx="1620458" cy="102575"/>
              </a:xfrm>
              <a:custGeom>
                <a:avLst/>
                <a:gdLst/>
                <a:ahLst/>
                <a:cxnLst/>
                <a:rect l="l" t="t" r="r" b="b"/>
                <a:pathLst>
                  <a:path w="26335" h="1667" extrusionOk="0">
                    <a:moveTo>
                      <a:pt x="1" y="1"/>
                    </a:moveTo>
                    <a:lnTo>
                      <a:pt x="1" y="1667"/>
                    </a:lnTo>
                    <a:lnTo>
                      <a:pt x="26335" y="1667"/>
                    </a:lnTo>
                    <a:lnTo>
                      <a:pt x="2633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1"/>
              <p:cNvSpPr/>
              <p:nvPr/>
            </p:nvSpPr>
            <p:spPr>
              <a:xfrm>
                <a:off x="3302143" y="2835710"/>
                <a:ext cx="780048" cy="102575"/>
              </a:xfrm>
              <a:custGeom>
                <a:avLst/>
                <a:gdLst/>
                <a:ahLst/>
                <a:cxnLst/>
                <a:rect l="l" t="t" r="r" b="b"/>
                <a:pathLst>
                  <a:path w="12677" h="1667" extrusionOk="0">
                    <a:moveTo>
                      <a:pt x="0" y="1"/>
                    </a:moveTo>
                    <a:lnTo>
                      <a:pt x="0" y="1667"/>
                    </a:lnTo>
                    <a:lnTo>
                      <a:pt x="12677" y="1667"/>
                    </a:lnTo>
                    <a:lnTo>
                      <a:pt x="12677" y="1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1"/>
              <p:cNvSpPr/>
              <p:nvPr/>
            </p:nvSpPr>
            <p:spPr>
              <a:xfrm>
                <a:off x="3664634" y="2564966"/>
                <a:ext cx="226624" cy="814567"/>
              </a:xfrm>
              <a:custGeom>
                <a:avLst/>
                <a:gdLst/>
                <a:ahLst/>
                <a:cxnLst/>
                <a:rect l="l" t="t" r="r" b="b"/>
                <a:pathLst>
                  <a:path w="3683" h="13238" extrusionOk="0">
                    <a:moveTo>
                      <a:pt x="0" y="0"/>
                    </a:moveTo>
                    <a:lnTo>
                      <a:pt x="0" y="13237"/>
                    </a:lnTo>
                    <a:lnTo>
                      <a:pt x="3682" y="13237"/>
                    </a:lnTo>
                    <a:lnTo>
                      <a:pt x="368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1"/>
              <p:cNvSpPr/>
              <p:nvPr/>
            </p:nvSpPr>
            <p:spPr>
              <a:xfrm>
                <a:off x="3890091" y="2564966"/>
                <a:ext cx="96114" cy="814567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3238" extrusionOk="0">
                    <a:moveTo>
                      <a:pt x="1" y="0"/>
                    </a:moveTo>
                    <a:lnTo>
                      <a:pt x="1" y="13237"/>
                    </a:lnTo>
                    <a:lnTo>
                      <a:pt x="1561" y="13237"/>
                    </a:lnTo>
                    <a:lnTo>
                      <a:pt x="156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1"/>
              <p:cNvSpPr/>
              <p:nvPr/>
            </p:nvSpPr>
            <p:spPr>
              <a:xfrm>
                <a:off x="3603163" y="2486204"/>
                <a:ext cx="434789" cy="87438"/>
              </a:xfrm>
              <a:custGeom>
                <a:avLst/>
                <a:gdLst/>
                <a:ahLst/>
                <a:cxnLst/>
                <a:rect l="l" t="t" r="r" b="b"/>
                <a:pathLst>
                  <a:path w="7066" h="1421" extrusionOk="0">
                    <a:moveTo>
                      <a:pt x="0" y="0"/>
                    </a:moveTo>
                    <a:lnTo>
                      <a:pt x="0" y="1420"/>
                    </a:lnTo>
                    <a:lnTo>
                      <a:pt x="7066" y="1420"/>
                    </a:lnTo>
                    <a:lnTo>
                      <a:pt x="706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1"/>
              <p:cNvSpPr/>
              <p:nvPr/>
            </p:nvSpPr>
            <p:spPr>
              <a:xfrm>
                <a:off x="3883630" y="2486204"/>
                <a:ext cx="154324" cy="87438"/>
              </a:xfrm>
              <a:custGeom>
                <a:avLst/>
                <a:gdLst/>
                <a:ahLst/>
                <a:cxnLst/>
                <a:rect l="l" t="t" r="r" b="b"/>
                <a:pathLst>
                  <a:path w="2508" h="1421" extrusionOk="0">
                    <a:moveTo>
                      <a:pt x="1" y="0"/>
                    </a:moveTo>
                    <a:lnTo>
                      <a:pt x="1" y="1420"/>
                    </a:lnTo>
                    <a:lnTo>
                      <a:pt x="2508" y="1420"/>
                    </a:lnTo>
                    <a:lnTo>
                      <a:pt x="25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1"/>
              <p:cNvSpPr/>
              <p:nvPr/>
            </p:nvSpPr>
            <p:spPr>
              <a:xfrm>
                <a:off x="3336663" y="3081718"/>
                <a:ext cx="160784" cy="298863"/>
              </a:xfrm>
              <a:custGeom>
                <a:avLst/>
                <a:gdLst/>
                <a:ahLst/>
                <a:cxnLst/>
                <a:rect l="l" t="t" r="r" b="b"/>
                <a:pathLst>
                  <a:path w="2613" h="4857" extrusionOk="0">
                    <a:moveTo>
                      <a:pt x="0" y="0"/>
                    </a:moveTo>
                    <a:lnTo>
                      <a:pt x="0" y="4857"/>
                    </a:lnTo>
                    <a:lnTo>
                      <a:pt x="2613" y="4857"/>
                    </a:lnTo>
                    <a:lnTo>
                      <a:pt x="2613" y="0"/>
                    </a:lnTo>
                    <a:close/>
                  </a:path>
                </a:pathLst>
              </a:custGeom>
              <a:solidFill>
                <a:srgbClr val="4053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1"/>
              <p:cNvSpPr/>
              <p:nvPr/>
            </p:nvSpPr>
            <p:spPr>
              <a:xfrm>
                <a:off x="3357154" y="3103316"/>
                <a:ext cx="119804" cy="277265"/>
              </a:xfrm>
              <a:custGeom>
                <a:avLst/>
                <a:gdLst/>
                <a:ahLst/>
                <a:cxnLst/>
                <a:rect l="l" t="t" r="r" b="b"/>
                <a:pathLst>
                  <a:path w="1947" h="4506" extrusionOk="0">
                    <a:moveTo>
                      <a:pt x="1" y="0"/>
                    </a:moveTo>
                    <a:lnTo>
                      <a:pt x="1" y="4506"/>
                    </a:lnTo>
                    <a:lnTo>
                      <a:pt x="1947" y="450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1"/>
              <p:cNvSpPr/>
              <p:nvPr/>
            </p:nvSpPr>
            <p:spPr>
              <a:xfrm>
                <a:off x="3357154" y="3103316"/>
                <a:ext cx="31382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510" h="509" extrusionOk="0">
                    <a:moveTo>
                      <a:pt x="1" y="0"/>
                    </a:moveTo>
                    <a:lnTo>
                      <a:pt x="1" y="508"/>
                    </a:lnTo>
                    <a:lnTo>
                      <a:pt x="50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1"/>
              <p:cNvSpPr/>
              <p:nvPr/>
            </p:nvSpPr>
            <p:spPr>
              <a:xfrm>
                <a:off x="3357154" y="3221951"/>
                <a:ext cx="119804" cy="158631"/>
              </a:xfrm>
              <a:custGeom>
                <a:avLst/>
                <a:gdLst/>
                <a:ahLst/>
                <a:cxnLst/>
                <a:rect l="l" t="t" r="r" b="b"/>
                <a:pathLst>
                  <a:path w="1947" h="2578" extrusionOk="0">
                    <a:moveTo>
                      <a:pt x="1947" y="1"/>
                    </a:moveTo>
                    <a:lnTo>
                      <a:pt x="1" y="1929"/>
                    </a:lnTo>
                    <a:lnTo>
                      <a:pt x="1" y="2578"/>
                    </a:lnTo>
                    <a:lnTo>
                      <a:pt x="509" y="2578"/>
                    </a:lnTo>
                    <a:cubicBezTo>
                      <a:pt x="982" y="2105"/>
                      <a:pt x="1456" y="1614"/>
                      <a:pt x="1947" y="1140"/>
                    </a:cubicBezTo>
                    <a:lnTo>
                      <a:pt x="194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1"/>
              <p:cNvSpPr/>
              <p:nvPr/>
            </p:nvSpPr>
            <p:spPr>
              <a:xfrm>
                <a:off x="3357154" y="3103316"/>
                <a:ext cx="119804" cy="190997"/>
              </a:xfrm>
              <a:custGeom>
                <a:avLst/>
                <a:gdLst/>
                <a:ahLst/>
                <a:cxnLst/>
                <a:rect l="l" t="t" r="r" b="b"/>
                <a:pathLst>
                  <a:path w="1947" h="3104" extrusionOk="0">
                    <a:moveTo>
                      <a:pt x="1368" y="0"/>
                    </a:moveTo>
                    <a:lnTo>
                      <a:pt x="1" y="1368"/>
                    </a:lnTo>
                    <a:lnTo>
                      <a:pt x="1" y="3103"/>
                    </a:lnTo>
                    <a:lnTo>
                      <a:pt x="1947" y="1175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1"/>
              <p:cNvSpPr/>
              <p:nvPr/>
            </p:nvSpPr>
            <p:spPr>
              <a:xfrm>
                <a:off x="3131697" y="3356831"/>
                <a:ext cx="1389588" cy="28120"/>
              </a:xfrm>
              <a:custGeom>
                <a:avLst/>
                <a:gdLst/>
                <a:ahLst/>
                <a:cxnLst/>
                <a:rect l="l" t="t" r="r" b="b"/>
                <a:pathLst>
                  <a:path w="22583" h="457" extrusionOk="0">
                    <a:moveTo>
                      <a:pt x="0" y="0"/>
                    </a:moveTo>
                    <a:lnTo>
                      <a:pt x="0" y="456"/>
                    </a:lnTo>
                    <a:lnTo>
                      <a:pt x="22582" y="456"/>
                    </a:lnTo>
                    <a:lnTo>
                      <a:pt x="2258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1"/>
              <p:cNvSpPr/>
              <p:nvPr/>
            </p:nvSpPr>
            <p:spPr>
              <a:xfrm>
                <a:off x="4034694" y="3356831"/>
                <a:ext cx="486599" cy="28120"/>
              </a:xfrm>
              <a:custGeom>
                <a:avLst/>
                <a:gdLst/>
                <a:ahLst/>
                <a:cxnLst/>
                <a:rect l="l" t="t" r="r" b="b"/>
                <a:pathLst>
                  <a:path w="7908" h="457" extrusionOk="0">
                    <a:moveTo>
                      <a:pt x="0" y="0"/>
                    </a:moveTo>
                    <a:lnTo>
                      <a:pt x="0" y="456"/>
                    </a:lnTo>
                    <a:lnTo>
                      <a:pt x="7907" y="456"/>
                    </a:lnTo>
                    <a:lnTo>
                      <a:pt x="790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1"/>
              <p:cNvSpPr/>
              <p:nvPr/>
            </p:nvSpPr>
            <p:spPr>
              <a:xfrm>
                <a:off x="2461725" y="2586502"/>
                <a:ext cx="1125306" cy="250376"/>
              </a:xfrm>
              <a:custGeom>
                <a:avLst/>
                <a:gdLst/>
                <a:ahLst/>
                <a:cxnLst/>
                <a:rect l="l" t="t" r="r" b="b"/>
                <a:pathLst>
                  <a:path w="18288" h="4069" extrusionOk="0">
                    <a:moveTo>
                      <a:pt x="4822" y="1"/>
                    </a:moveTo>
                    <a:lnTo>
                      <a:pt x="1" y="4068"/>
                    </a:lnTo>
                    <a:lnTo>
                      <a:pt x="13658" y="4068"/>
                    </a:lnTo>
                    <a:lnTo>
                      <a:pt x="182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1"/>
              <p:cNvSpPr/>
              <p:nvPr/>
            </p:nvSpPr>
            <p:spPr>
              <a:xfrm>
                <a:off x="2552363" y="2604839"/>
                <a:ext cx="936463" cy="209395"/>
              </a:xfrm>
              <a:custGeom>
                <a:avLst/>
                <a:gdLst/>
                <a:ahLst/>
                <a:cxnLst/>
                <a:rect l="l" t="t" r="r" b="b"/>
                <a:pathLst>
                  <a:path w="15219" h="3403" extrusionOk="0">
                    <a:moveTo>
                      <a:pt x="4313" y="1"/>
                    </a:moveTo>
                    <a:cubicBezTo>
                      <a:pt x="4103" y="1"/>
                      <a:pt x="3857" y="71"/>
                      <a:pt x="3770" y="159"/>
                    </a:cubicBezTo>
                    <a:lnTo>
                      <a:pt x="88" y="3244"/>
                    </a:lnTo>
                    <a:cubicBezTo>
                      <a:pt x="0" y="3332"/>
                      <a:pt x="70" y="3402"/>
                      <a:pt x="281" y="3402"/>
                    </a:cubicBezTo>
                    <a:lnTo>
                      <a:pt x="10906" y="3402"/>
                    </a:lnTo>
                    <a:cubicBezTo>
                      <a:pt x="11098" y="3402"/>
                      <a:pt x="11344" y="3332"/>
                      <a:pt x="11449" y="3244"/>
                    </a:cubicBezTo>
                    <a:lnTo>
                      <a:pt x="15131" y="159"/>
                    </a:lnTo>
                    <a:cubicBezTo>
                      <a:pt x="15219" y="71"/>
                      <a:pt x="15131" y="1"/>
                      <a:pt x="149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1"/>
              <p:cNvSpPr/>
              <p:nvPr/>
            </p:nvSpPr>
            <p:spPr>
              <a:xfrm>
                <a:off x="2581468" y="2614561"/>
                <a:ext cx="874992" cy="189951"/>
              </a:xfrm>
              <a:custGeom>
                <a:avLst/>
                <a:gdLst/>
                <a:ahLst/>
                <a:cxnLst/>
                <a:rect l="l" t="t" r="r" b="b"/>
                <a:pathLst>
                  <a:path w="14220" h="3087" extrusionOk="0">
                    <a:moveTo>
                      <a:pt x="3665" y="1"/>
                    </a:moveTo>
                    <a:lnTo>
                      <a:pt x="2788" y="737"/>
                    </a:lnTo>
                    <a:lnTo>
                      <a:pt x="5225" y="737"/>
                    </a:lnTo>
                    <a:lnTo>
                      <a:pt x="6102" y="1"/>
                    </a:lnTo>
                    <a:close/>
                    <a:moveTo>
                      <a:pt x="6383" y="1"/>
                    </a:moveTo>
                    <a:lnTo>
                      <a:pt x="5506" y="737"/>
                    </a:lnTo>
                    <a:lnTo>
                      <a:pt x="7925" y="737"/>
                    </a:lnTo>
                    <a:lnTo>
                      <a:pt x="8802" y="1"/>
                    </a:lnTo>
                    <a:close/>
                    <a:moveTo>
                      <a:pt x="9083" y="1"/>
                    </a:moveTo>
                    <a:lnTo>
                      <a:pt x="8206" y="737"/>
                    </a:lnTo>
                    <a:lnTo>
                      <a:pt x="10643" y="737"/>
                    </a:lnTo>
                    <a:lnTo>
                      <a:pt x="11520" y="1"/>
                    </a:lnTo>
                    <a:close/>
                    <a:moveTo>
                      <a:pt x="11800" y="1"/>
                    </a:moveTo>
                    <a:lnTo>
                      <a:pt x="10923" y="737"/>
                    </a:lnTo>
                    <a:lnTo>
                      <a:pt x="13343" y="737"/>
                    </a:lnTo>
                    <a:lnTo>
                      <a:pt x="14220" y="1"/>
                    </a:lnTo>
                    <a:close/>
                    <a:moveTo>
                      <a:pt x="2736" y="790"/>
                    </a:moveTo>
                    <a:lnTo>
                      <a:pt x="1859" y="1526"/>
                    </a:lnTo>
                    <a:lnTo>
                      <a:pt x="4279" y="1526"/>
                    </a:lnTo>
                    <a:lnTo>
                      <a:pt x="5155" y="790"/>
                    </a:lnTo>
                    <a:close/>
                    <a:moveTo>
                      <a:pt x="5453" y="790"/>
                    </a:moveTo>
                    <a:lnTo>
                      <a:pt x="4577" y="1526"/>
                    </a:lnTo>
                    <a:lnTo>
                      <a:pt x="6996" y="1526"/>
                    </a:lnTo>
                    <a:lnTo>
                      <a:pt x="7873" y="790"/>
                    </a:lnTo>
                    <a:close/>
                    <a:moveTo>
                      <a:pt x="8153" y="790"/>
                    </a:moveTo>
                    <a:lnTo>
                      <a:pt x="7277" y="1526"/>
                    </a:lnTo>
                    <a:lnTo>
                      <a:pt x="9696" y="1526"/>
                    </a:lnTo>
                    <a:lnTo>
                      <a:pt x="10573" y="790"/>
                    </a:lnTo>
                    <a:close/>
                    <a:moveTo>
                      <a:pt x="10871" y="790"/>
                    </a:moveTo>
                    <a:lnTo>
                      <a:pt x="9994" y="1526"/>
                    </a:lnTo>
                    <a:lnTo>
                      <a:pt x="12414" y="1526"/>
                    </a:lnTo>
                    <a:lnTo>
                      <a:pt x="13290" y="790"/>
                    </a:lnTo>
                    <a:close/>
                    <a:moveTo>
                      <a:pt x="1807" y="1561"/>
                    </a:moveTo>
                    <a:lnTo>
                      <a:pt x="930" y="2315"/>
                    </a:lnTo>
                    <a:lnTo>
                      <a:pt x="3349" y="2315"/>
                    </a:lnTo>
                    <a:lnTo>
                      <a:pt x="4226" y="1561"/>
                    </a:lnTo>
                    <a:close/>
                    <a:moveTo>
                      <a:pt x="4507" y="1561"/>
                    </a:moveTo>
                    <a:lnTo>
                      <a:pt x="3630" y="2315"/>
                    </a:lnTo>
                    <a:lnTo>
                      <a:pt x="6067" y="2315"/>
                    </a:lnTo>
                    <a:lnTo>
                      <a:pt x="6944" y="1561"/>
                    </a:lnTo>
                    <a:close/>
                    <a:moveTo>
                      <a:pt x="7224" y="1561"/>
                    </a:moveTo>
                    <a:lnTo>
                      <a:pt x="6347" y="2315"/>
                    </a:lnTo>
                    <a:lnTo>
                      <a:pt x="8767" y="2315"/>
                    </a:lnTo>
                    <a:lnTo>
                      <a:pt x="9644" y="1561"/>
                    </a:lnTo>
                    <a:close/>
                    <a:moveTo>
                      <a:pt x="9924" y="1561"/>
                    </a:moveTo>
                    <a:lnTo>
                      <a:pt x="9047" y="2315"/>
                    </a:lnTo>
                    <a:lnTo>
                      <a:pt x="11485" y="2315"/>
                    </a:lnTo>
                    <a:lnTo>
                      <a:pt x="12361" y="1561"/>
                    </a:lnTo>
                    <a:close/>
                    <a:moveTo>
                      <a:pt x="877" y="2350"/>
                    </a:moveTo>
                    <a:lnTo>
                      <a:pt x="1" y="3086"/>
                    </a:lnTo>
                    <a:lnTo>
                      <a:pt x="2420" y="3086"/>
                    </a:lnTo>
                    <a:lnTo>
                      <a:pt x="3297" y="2350"/>
                    </a:lnTo>
                    <a:close/>
                    <a:moveTo>
                      <a:pt x="3577" y="2350"/>
                    </a:moveTo>
                    <a:lnTo>
                      <a:pt x="2701" y="3086"/>
                    </a:lnTo>
                    <a:lnTo>
                      <a:pt x="5120" y="3086"/>
                    </a:lnTo>
                    <a:lnTo>
                      <a:pt x="5997" y="2350"/>
                    </a:lnTo>
                    <a:close/>
                    <a:moveTo>
                      <a:pt x="6295" y="2350"/>
                    </a:moveTo>
                    <a:lnTo>
                      <a:pt x="5418" y="3086"/>
                    </a:lnTo>
                    <a:lnTo>
                      <a:pt x="7838" y="3086"/>
                    </a:lnTo>
                    <a:lnTo>
                      <a:pt x="8714" y="2350"/>
                    </a:lnTo>
                    <a:close/>
                    <a:moveTo>
                      <a:pt x="8995" y="2350"/>
                    </a:moveTo>
                    <a:lnTo>
                      <a:pt x="8118" y="3086"/>
                    </a:lnTo>
                    <a:lnTo>
                      <a:pt x="10538" y="3086"/>
                    </a:lnTo>
                    <a:lnTo>
                      <a:pt x="11414" y="2350"/>
                    </a:lnTo>
                    <a:close/>
                  </a:path>
                </a:pathLst>
              </a:custGeom>
              <a:solidFill>
                <a:srgbClr val="78B2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1"/>
              <p:cNvSpPr/>
              <p:nvPr/>
            </p:nvSpPr>
            <p:spPr>
              <a:xfrm>
                <a:off x="2586883" y="2615669"/>
                <a:ext cx="863116" cy="187736"/>
              </a:xfrm>
              <a:custGeom>
                <a:avLst/>
                <a:gdLst/>
                <a:ahLst/>
                <a:cxnLst/>
                <a:rect l="l" t="t" r="r" b="b"/>
                <a:pathLst>
                  <a:path w="14027" h="3051" extrusionOk="0">
                    <a:moveTo>
                      <a:pt x="3612" y="0"/>
                    </a:moveTo>
                    <a:lnTo>
                      <a:pt x="2806" y="684"/>
                    </a:lnTo>
                    <a:lnTo>
                      <a:pt x="5102" y="684"/>
                    </a:lnTo>
                    <a:lnTo>
                      <a:pt x="5909" y="0"/>
                    </a:lnTo>
                    <a:close/>
                    <a:moveTo>
                      <a:pt x="6330" y="0"/>
                    </a:moveTo>
                    <a:lnTo>
                      <a:pt x="5506" y="684"/>
                    </a:lnTo>
                    <a:lnTo>
                      <a:pt x="7802" y="684"/>
                    </a:lnTo>
                    <a:lnTo>
                      <a:pt x="8626" y="0"/>
                    </a:lnTo>
                    <a:close/>
                    <a:moveTo>
                      <a:pt x="9030" y="0"/>
                    </a:moveTo>
                    <a:lnTo>
                      <a:pt x="8223" y="684"/>
                    </a:lnTo>
                    <a:lnTo>
                      <a:pt x="10520" y="684"/>
                    </a:lnTo>
                    <a:lnTo>
                      <a:pt x="11326" y="0"/>
                    </a:lnTo>
                    <a:close/>
                    <a:moveTo>
                      <a:pt x="11747" y="0"/>
                    </a:moveTo>
                    <a:lnTo>
                      <a:pt x="10923" y="684"/>
                    </a:lnTo>
                    <a:lnTo>
                      <a:pt x="13220" y="684"/>
                    </a:lnTo>
                    <a:lnTo>
                      <a:pt x="14026" y="0"/>
                    </a:lnTo>
                    <a:close/>
                    <a:moveTo>
                      <a:pt x="2683" y="789"/>
                    </a:moveTo>
                    <a:lnTo>
                      <a:pt x="1876" y="1473"/>
                    </a:lnTo>
                    <a:lnTo>
                      <a:pt x="4156" y="1473"/>
                    </a:lnTo>
                    <a:lnTo>
                      <a:pt x="4980" y="789"/>
                    </a:lnTo>
                    <a:close/>
                    <a:moveTo>
                      <a:pt x="5400" y="789"/>
                    </a:moveTo>
                    <a:lnTo>
                      <a:pt x="4576" y="1473"/>
                    </a:lnTo>
                    <a:lnTo>
                      <a:pt x="6873" y="1473"/>
                    </a:lnTo>
                    <a:lnTo>
                      <a:pt x="7680" y="789"/>
                    </a:lnTo>
                    <a:close/>
                    <a:moveTo>
                      <a:pt x="8100" y="789"/>
                    </a:moveTo>
                    <a:lnTo>
                      <a:pt x="7294" y="1473"/>
                    </a:lnTo>
                    <a:lnTo>
                      <a:pt x="9573" y="1473"/>
                    </a:lnTo>
                    <a:lnTo>
                      <a:pt x="10397" y="789"/>
                    </a:lnTo>
                    <a:close/>
                    <a:moveTo>
                      <a:pt x="10818" y="789"/>
                    </a:moveTo>
                    <a:lnTo>
                      <a:pt x="9994" y="1473"/>
                    </a:lnTo>
                    <a:lnTo>
                      <a:pt x="12291" y="1473"/>
                    </a:lnTo>
                    <a:lnTo>
                      <a:pt x="13097" y="789"/>
                    </a:lnTo>
                    <a:close/>
                    <a:moveTo>
                      <a:pt x="1754" y="1578"/>
                    </a:moveTo>
                    <a:lnTo>
                      <a:pt x="930" y="2262"/>
                    </a:lnTo>
                    <a:lnTo>
                      <a:pt x="3226" y="2262"/>
                    </a:lnTo>
                    <a:lnTo>
                      <a:pt x="4050" y="1578"/>
                    </a:lnTo>
                    <a:close/>
                    <a:moveTo>
                      <a:pt x="4454" y="1578"/>
                    </a:moveTo>
                    <a:lnTo>
                      <a:pt x="3647" y="2262"/>
                    </a:lnTo>
                    <a:lnTo>
                      <a:pt x="5944" y="2262"/>
                    </a:lnTo>
                    <a:lnTo>
                      <a:pt x="6750" y="1578"/>
                    </a:lnTo>
                    <a:close/>
                    <a:moveTo>
                      <a:pt x="7171" y="1578"/>
                    </a:moveTo>
                    <a:lnTo>
                      <a:pt x="6347" y="2262"/>
                    </a:lnTo>
                    <a:lnTo>
                      <a:pt x="8644" y="2262"/>
                    </a:lnTo>
                    <a:lnTo>
                      <a:pt x="9468" y="1578"/>
                    </a:lnTo>
                    <a:close/>
                    <a:moveTo>
                      <a:pt x="9871" y="1578"/>
                    </a:moveTo>
                    <a:lnTo>
                      <a:pt x="9065" y="2262"/>
                    </a:lnTo>
                    <a:lnTo>
                      <a:pt x="11361" y="2262"/>
                    </a:lnTo>
                    <a:lnTo>
                      <a:pt x="12168" y="1578"/>
                    </a:lnTo>
                    <a:close/>
                    <a:moveTo>
                      <a:pt x="824" y="2367"/>
                    </a:moveTo>
                    <a:lnTo>
                      <a:pt x="0" y="3051"/>
                    </a:lnTo>
                    <a:lnTo>
                      <a:pt x="2297" y="3051"/>
                    </a:lnTo>
                    <a:lnTo>
                      <a:pt x="3104" y="2367"/>
                    </a:lnTo>
                    <a:close/>
                    <a:moveTo>
                      <a:pt x="3524" y="2367"/>
                    </a:moveTo>
                    <a:lnTo>
                      <a:pt x="2718" y="3051"/>
                    </a:lnTo>
                    <a:lnTo>
                      <a:pt x="4997" y="3051"/>
                    </a:lnTo>
                    <a:lnTo>
                      <a:pt x="5821" y="2367"/>
                    </a:lnTo>
                    <a:close/>
                    <a:moveTo>
                      <a:pt x="6242" y="2367"/>
                    </a:moveTo>
                    <a:lnTo>
                      <a:pt x="5418" y="3051"/>
                    </a:lnTo>
                    <a:lnTo>
                      <a:pt x="7715" y="3051"/>
                    </a:lnTo>
                    <a:lnTo>
                      <a:pt x="8521" y="2367"/>
                    </a:lnTo>
                    <a:close/>
                    <a:moveTo>
                      <a:pt x="8942" y="2367"/>
                    </a:moveTo>
                    <a:lnTo>
                      <a:pt x="8135" y="3051"/>
                    </a:lnTo>
                    <a:lnTo>
                      <a:pt x="10415" y="3051"/>
                    </a:lnTo>
                    <a:lnTo>
                      <a:pt x="11239" y="236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1"/>
              <p:cNvSpPr/>
              <p:nvPr/>
            </p:nvSpPr>
            <p:spPr>
              <a:xfrm>
                <a:off x="2581468" y="2614561"/>
                <a:ext cx="874992" cy="189951"/>
              </a:xfrm>
              <a:custGeom>
                <a:avLst/>
                <a:gdLst/>
                <a:ahLst/>
                <a:cxnLst/>
                <a:rect l="l" t="t" r="r" b="b"/>
                <a:pathLst>
                  <a:path w="14220" h="3087" extrusionOk="0">
                    <a:moveTo>
                      <a:pt x="11800" y="1"/>
                    </a:moveTo>
                    <a:lnTo>
                      <a:pt x="11467" y="281"/>
                    </a:lnTo>
                    <a:lnTo>
                      <a:pt x="12484" y="1"/>
                    </a:lnTo>
                    <a:close/>
                    <a:moveTo>
                      <a:pt x="5874" y="176"/>
                    </a:moveTo>
                    <a:lnTo>
                      <a:pt x="3858" y="737"/>
                    </a:lnTo>
                    <a:lnTo>
                      <a:pt x="5225" y="737"/>
                    </a:lnTo>
                    <a:lnTo>
                      <a:pt x="5874" y="176"/>
                    </a:lnTo>
                    <a:close/>
                    <a:moveTo>
                      <a:pt x="6540" y="1"/>
                    </a:moveTo>
                    <a:lnTo>
                      <a:pt x="6295" y="71"/>
                    </a:lnTo>
                    <a:lnTo>
                      <a:pt x="5506" y="737"/>
                    </a:lnTo>
                    <a:lnTo>
                      <a:pt x="5558" y="737"/>
                    </a:lnTo>
                    <a:cubicBezTo>
                      <a:pt x="6453" y="492"/>
                      <a:pt x="7329" y="246"/>
                      <a:pt x="8223" y="1"/>
                    </a:cubicBezTo>
                    <a:close/>
                    <a:moveTo>
                      <a:pt x="11046" y="1"/>
                    </a:moveTo>
                    <a:lnTo>
                      <a:pt x="8364" y="737"/>
                    </a:lnTo>
                    <a:lnTo>
                      <a:pt x="9819" y="737"/>
                    </a:lnTo>
                    <a:lnTo>
                      <a:pt x="11029" y="404"/>
                    </a:lnTo>
                    <a:lnTo>
                      <a:pt x="11520" y="1"/>
                    </a:lnTo>
                    <a:close/>
                    <a:moveTo>
                      <a:pt x="14149" y="1"/>
                    </a:moveTo>
                    <a:cubicBezTo>
                      <a:pt x="13273" y="246"/>
                      <a:pt x="12379" y="492"/>
                      <a:pt x="11485" y="737"/>
                    </a:cubicBezTo>
                    <a:lnTo>
                      <a:pt x="12782" y="737"/>
                    </a:lnTo>
                    <a:lnTo>
                      <a:pt x="13623" y="509"/>
                    </a:lnTo>
                    <a:lnTo>
                      <a:pt x="14220" y="1"/>
                    </a:lnTo>
                    <a:close/>
                    <a:moveTo>
                      <a:pt x="8136" y="790"/>
                    </a:moveTo>
                    <a:lnTo>
                      <a:pt x="7434" y="1386"/>
                    </a:lnTo>
                    <a:lnTo>
                      <a:pt x="9644" y="790"/>
                    </a:lnTo>
                    <a:close/>
                    <a:moveTo>
                      <a:pt x="11309" y="790"/>
                    </a:moveTo>
                    <a:lnTo>
                      <a:pt x="10643" y="965"/>
                    </a:lnTo>
                    <a:lnTo>
                      <a:pt x="10012" y="1491"/>
                    </a:lnTo>
                    <a:lnTo>
                      <a:pt x="10012" y="1491"/>
                    </a:lnTo>
                    <a:lnTo>
                      <a:pt x="12607" y="790"/>
                    </a:lnTo>
                    <a:close/>
                    <a:moveTo>
                      <a:pt x="3700" y="790"/>
                    </a:moveTo>
                    <a:cubicBezTo>
                      <a:pt x="3227" y="912"/>
                      <a:pt x="2753" y="1053"/>
                      <a:pt x="2262" y="1175"/>
                    </a:cubicBezTo>
                    <a:lnTo>
                      <a:pt x="1859" y="1526"/>
                    </a:lnTo>
                    <a:lnTo>
                      <a:pt x="2701" y="1526"/>
                    </a:lnTo>
                    <a:lnTo>
                      <a:pt x="5050" y="877"/>
                    </a:lnTo>
                    <a:lnTo>
                      <a:pt x="5155" y="790"/>
                    </a:lnTo>
                    <a:close/>
                    <a:moveTo>
                      <a:pt x="7715" y="912"/>
                    </a:moveTo>
                    <a:lnTo>
                      <a:pt x="5523" y="1526"/>
                    </a:lnTo>
                    <a:lnTo>
                      <a:pt x="6961" y="1526"/>
                    </a:lnTo>
                    <a:lnTo>
                      <a:pt x="7014" y="1509"/>
                    </a:lnTo>
                    <a:lnTo>
                      <a:pt x="7715" y="912"/>
                    </a:lnTo>
                    <a:close/>
                    <a:moveTo>
                      <a:pt x="10222" y="1088"/>
                    </a:moveTo>
                    <a:cubicBezTo>
                      <a:pt x="9696" y="1228"/>
                      <a:pt x="9170" y="1368"/>
                      <a:pt x="8627" y="1526"/>
                    </a:cubicBezTo>
                    <a:lnTo>
                      <a:pt x="9696" y="1526"/>
                    </a:lnTo>
                    <a:lnTo>
                      <a:pt x="10222" y="1088"/>
                    </a:lnTo>
                    <a:close/>
                    <a:moveTo>
                      <a:pt x="1807" y="1561"/>
                    </a:moveTo>
                    <a:lnTo>
                      <a:pt x="1456" y="1877"/>
                    </a:lnTo>
                    <a:lnTo>
                      <a:pt x="2543" y="1561"/>
                    </a:lnTo>
                    <a:close/>
                    <a:moveTo>
                      <a:pt x="5348" y="1561"/>
                    </a:moveTo>
                    <a:lnTo>
                      <a:pt x="4103" y="1912"/>
                    </a:lnTo>
                    <a:lnTo>
                      <a:pt x="3630" y="2297"/>
                    </a:lnTo>
                    <a:lnTo>
                      <a:pt x="4121" y="2297"/>
                    </a:lnTo>
                    <a:lnTo>
                      <a:pt x="6786" y="1561"/>
                    </a:lnTo>
                    <a:close/>
                    <a:moveTo>
                      <a:pt x="8469" y="1561"/>
                    </a:moveTo>
                    <a:lnTo>
                      <a:pt x="6610" y="2070"/>
                    </a:lnTo>
                    <a:lnTo>
                      <a:pt x="6347" y="2297"/>
                    </a:lnTo>
                    <a:lnTo>
                      <a:pt x="7084" y="2297"/>
                    </a:lnTo>
                    <a:lnTo>
                      <a:pt x="9591" y="1614"/>
                    </a:lnTo>
                    <a:lnTo>
                      <a:pt x="9644" y="1561"/>
                    </a:lnTo>
                    <a:close/>
                    <a:moveTo>
                      <a:pt x="3683" y="2035"/>
                    </a:moveTo>
                    <a:lnTo>
                      <a:pt x="2666" y="2315"/>
                    </a:lnTo>
                    <a:lnTo>
                      <a:pt x="3349" y="2315"/>
                    </a:lnTo>
                    <a:lnTo>
                      <a:pt x="3683" y="2035"/>
                    </a:lnTo>
                    <a:close/>
                    <a:moveTo>
                      <a:pt x="6190" y="2192"/>
                    </a:moveTo>
                    <a:lnTo>
                      <a:pt x="5786" y="2315"/>
                    </a:lnTo>
                    <a:lnTo>
                      <a:pt x="6067" y="2315"/>
                    </a:lnTo>
                    <a:lnTo>
                      <a:pt x="6190" y="2192"/>
                    </a:lnTo>
                    <a:close/>
                    <a:moveTo>
                      <a:pt x="12256" y="1649"/>
                    </a:moveTo>
                    <a:lnTo>
                      <a:pt x="9889" y="2315"/>
                    </a:lnTo>
                    <a:lnTo>
                      <a:pt x="11485" y="2315"/>
                    </a:lnTo>
                    <a:lnTo>
                      <a:pt x="12256" y="1649"/>
                    </a:lnTo>
                    <a:close/>
                    <a:moveTo>
                      <a:pt x="3577" y="2350"/>
                    </a:moveTo>
                    <a:lnTo>
                      <a:pt x="3402" y="2508"/>
                    </a:lnTo>
                    <a:lnTo>
                      <a:pt x="3945" y="2350"/>
                    </a:lnTo>
                    <a:close/>
                    <a:moveTo>
                      <a:pt x="6295" y="2350"/>
                    </a:moveTo>
                    <a:lnTo>
                      <a:pt x="5979" y="2613"/>
                    </a:lnTo>
                    <a:lnTo>
                      <a:pt x="6909" y="2350"/>
                    </a:lnTo>
                    <a:close/>
                    <a:moveTo>
                      <a:pt x="2508" y="2350"/>
                    </a:moveTo>
                    <a:lnTo>
                      <a:pt x="71" y="3016"/>
                    </a:lnTo>
                    <a:lnTo>
                      <a:pt x="1" y="3086"/>
                    </a:lnTo>
                    <a:lnTo>
                      <a:pt x="1281" y="3086"/>
                    </a:lnTo>
                    <a:lnTo>
                      <a:pt x="2981" y="2613"/>
                    </a:lnTo>
                    <a:lnTo>
                      <a:pt x="3297" y="2350"/>
                    </a:lnTo>
                    <a:close/>
                    <a:moveTo>
                      <a:pt x="5611" y="2350"/>
                    </a:moveTo>
                    <a:lnTo>
                      <a:pt x="2946" y="3086"/>
                    </a:lnTo>
                    <a:lnTo>
                      <a:pt x="4244" y="3086"/>
                    </a:lnTo>
                    <a:lnTo>
                      <a:pt x="5558" y="2718"/>
                    </a:lnTo>
                    <a:lnTo>
                      <a:pt x="5997" y="2350"/>
                    </a:lnTo>
                    <a:close/>
                    <a:moveTo>
                      <a:pt x="8223" y="2771"/>
                    </a:moveTo>
                    <a:lnTo>
                      <a:pt x="7049" y="3086"/>
                    </a:lnTo>
                    <a:lnTo>
                      <a:pt x="7838" y="3086"/>
                    </a:lnTo>
                    <a:lnTo>
                      <a:pt x="8223" y="2771"/>
                    </a:lnTo>
                    <a:close/>
                    <a:moveTo>
                      <a:pt x="9714" y="2350"/>
                    </a:moveTo>
                    <a:lnTo>
                      <a:pt x="8644" y="2648"/>
                    </a:lnTo>
                    <a:lnTo>
                      <a:pt x="8118" y="3086"/>
                    </a:lnTo>
                    <a:lnTo>
                      <a:pt x="8749" y="3086"/>
                    </a:lnTo>
                    <a:cubicBezTo>
                      <a:pt x="9644" y="2841"/>
                      <a:pt x="10538" y="2596"/>
                      <a:pt x="11414" y="235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1"/>
              <p:cNvSpPr/>
              <p:nvPr/>
            </p:nvSpPr>
            <p:spPr>
              <a:xfrm>
                <a:off x="2586883" y="2615669"/>
                <a:ext cx="863116" cy="187736"/>
              </a:xfrm>
              <a:custGeom>
                <a:avLst/>
                <a:gdLst/>
                <a:ahLst/>
                <a:cxnLst/>
                <a:rect l="l" t="t" r="r" b="b"/>
                <a:pathLst>
                  <a:path w="14027" h="3051" extrusionOk="0">
                    <a:moveTo>
                      <a:pt x="3612" y="0"/>
                    </a:moveTo>
                    <a:lnTo>
                      <a:pt x="2806" y="684"/>
                    </a:lnTo>
                    <a:lnTo>
                      <a:pt x="3682" y="53"/>
                    </a:lnTo>
                    <a:lnTo>
                      <a:pt x="5909" y="0"/>
                    </a:lnTo>
                    <a:close/>
                    <a:moveTo>
                      <a:pt x="6330" y="0"/>
                    </a:moveTo>
                    <a:lnTo>
                      <a:pt x="5506" y="684"/>
                    </a:lnTo>
                    <a:lnTo>
                      <a:pt x="6382" y="70"/>
                    </a:lnTo>
                    <a:lnTo>
                      <a:pt x="8626" y="0"/>
                    </a:lnTo>
                    <a:close/>
                    <a:moveTo>
                      <a:pt x="9030" y="0"/>
                    </a:moveTo>
                    <a:lnTo>
                      <a:pt x="8223" y="684"/>
                    </a:lnTo>
                    <a:lnTo>
                      <a:pt x="9082" y="70"/>
                    </a:lnTo>
                    <a:lnTo>
                      <a:pt x="11326" y="0"/>
                    </a:lnTo>
                    <a:close/>
                    <a:moveTo>
                      <a:pt x="11747" y="0"/>
                    </a:moveTo>
                    <a:lnTo>
                      <a:pt x="10923" y="684"/>
                    </a:lnTo>
                    <a:lnTo>
                      <a:pt x="11800" y="70"/>
                    </a:lnTo>
                    <a:lnTo>
                      <a:pt x="14026" y="0"/>
                    </a:lnTo>
                    <a:close/>
                    <a:moveTo>
                      <a:pt x="2683" y="789"/>
                    </a:moveTo>
                    <a:lnTo>
                      <a:pt x="1876" y="1473"/>
                    </a:lnTo>
                    <a:lnTo>
                      <a:pt x="1876" y="1473"/>
                    </a:lnTo>
                    <a:lnTo>
                      <a:pt x="2735" y="842"/>
                    </a:lnTo>
                    <a:lnTo>
                      <a:pt x="4980" y="789"/>
                    </a:lnTo>
                    <a:close/>
                    <a:moveTo>
                      <a:pt x="5400" y="789"/>
                    </a:moveTo>
                    <a:lnTo>
                      <a:pt x="4576" y="1473"/>
                    </a:lnTo>
                    <a:lnTo>
                      <a:pt x="4576" y="1473"/>
                    </a:lnTo>
                    <a:lnTo>
                      <a:pt x="5453" y="842"/>
                    </a:lnTo>
                    <a:lnTo>
                      <a:pt x="7680" y="789"/>
                    </a:lnTo>
                    <a:close/>
                    <a:moveTo>
                      <a:pt x="8100" y="789"/>
                    </a:moveTo>
                    <a:lnTo>
                      <a:pt x="7294" y="1473"/>
                    </a:lnTo>
                    <a:lnTo>
                      <a:pt x="8135" y="859"/>
                    </a:lnTo>
                    <a:lnTo>
                      <a:pt x="10345" y="807"/>
                    </a:lnTo>
                    <a:lnTo>
                      <a:pt x="8100" y="789"/>
                    </a:lnTo>
                    <a:close/>
                    <a:moveTo>
                      <a:pt x="10818" y="789"/>
                    </a:moveTo>
                    <a:lnTo>
                      <a:pt x="9994" y="1473"/>
                    </a:lnTo>
                    <a:lnTo>
                      <a:pt x="10853" y="842"/>
                    </a:lnTo>
                    <a:lnTo>
                      <a:pt x="13097" y="789"/>
                    </a:lnTo>
                    <a:close/>
                    <a:moveTo>
                      <a:pt x="7294" y="1473"/>
                    </a:moveTo>
                    <a:lnTo>
                      <a:pt x="7294" y="1473"/>
                    </a:lnTo>
                    <a:lnTo>
                      <a:pt x="7294" y="1473"/>
                    </a:lnTo>
                    <a:close/>
                    <a:moveTo>
                      <a:pt x="9994" y="1473"/>
                    </a:moveTo>
                    <a:lnTo>
                      <a:pt x="9994" y="1473"/>
                    </a:lnTo>
                    <a:lnTo>
                      <a:pt x="9994" y="1473"/>
                    </a:lnTo>
                    <a:close/>
                    <a:moveTo>
                      <a:pt x="7171" y="1578"/>
                    </a:moveTo>
                    <a:lnTo>
                      <a:pt x="6347" y="2262"/>
                    </a:lnTo>
                    <a:lnTo>
                      <a:pt x="6347" y="2262"/>
                    </a:lnTo>
                    <a:lnTo>
                      <a:pt x="7224" y="1648"/>
                    </a:lnTo>
                    <a:lnTo>
                      <a:pt x="9468" y="1578"/>
                    </a:lnTo>
                    <a:close/>
                    <a:moveTo>
                      <a:pt x="1754" y="1578"/>
                    </a:moveTo>
                    <a:lnTo>
                      <a:pt x="930" y="2262"/>
                    </a:lnTo>
                    <a:lnTo>
                      <a:pt x="930" y="2262"/>
                    </a:lnTo>
                    <a:lnTo>
                      <a:pt x="1806" y="1648"/>
                    </a:lnTo>
                    <a:lnTo>
                      <a:pt x="4050" y="1578"/>
                    </a:lnTo>
                    <a:close/>
                    <a:moveTo>
                      <a:pt x="9871" y="1578"/>
                    </a:moveTo>
                    <a:lnTo>
                      <a:pt x="9065" y="2262"/>
                    </a:lnTo>
                    <a:lnTo>
                      <a:pt x="9924" y="1648"/>
                    </a:lnTo>
                    <a:lnTo>
                      <a:pt x="12168" y="1578"/>
                    </a:lnTo>
                    <a:close/>
                    <a:moveTo>
                      <a:pt x="4454" y="1578"/>
                    </a:moveTo>
                    <a:lnTo>
                      <a:pt x="3647" y="2262"/>
                    </a:lnTo>
                    <a:lnTo>
                      <a:pt x="4524" y="1648"/>
                    </a:lnTo>
                    <a:lnTo>
                      <a:pt x="6750" y="1578"/>
                    </a:lnTo>
                    <a:close/>
                    <a:moveTo>
                      <a:pt x="9065" y="2262"/>
                    </a:moveTo>
                    <a:lnTo>
                      <a:pt x="9065" y="2262"/>
                    </a:lnTo>
                    <a:lnTo>
                      <a:pt x="9065" y="2262"/>
                    </a:lnTo>
                    <a:close/>
                    <a:moveTo>
                      <a:pt x="824" y="2367"/>
                    </a:moveTo>
                    <a:lnTo>
                      <a:pt x="0" y="3051"/>
                    </a:lnTo>
                    <a:lnTo>
                      <a:pt x="0" y="3051"/>
                    </a:lnTo>
                    <a:lnTo>
                      <a:pt x="877" y="2437"/>
                    </a:lnTo>
                    <a:lnTo>
                      <a:pt x="3104" y="2367"/>
                    </a:lnTo>
                    <a:close/>
                    <a:moveTo>
                      <a:pt x="3524" y="2367"/>
                    </a:moveTo>
                    <a:lnTo>
                      <a:pt x="2718" y="3051"/>
                    </a:lnTo>
                    <a:lnTo>
                      <a:pt x="3595" y="2437"/>
                    </a:lnTo>
                    <a:lnTo>
                      <a:pt x="5821" y="2367"/>
                    </a:lnTo>
                    <a:close/>
                    <a:moveTo>
                      <a:pt x="6242" y="2367"/>
                    </a:moveTo>
                    <a:lnTo>
                      <a:pt x="5418" y="3051"/>
                    </a:lnTo>
                    <a:lnTo>
                      <a:pt x="6277" y="2437"/>
                    </a:lnTo>
                    <a:lnTo>
                      <a:pt x="8521" y="2367"/>
                    </a:lnTo>
                    <a:close/>
                    <a:moveTo>
                      <a:pt x="8942" y="2367"/>
                    </a:moveTo>
                    <a:lnTo>
                      <a:pt x="8135" y="3051"/>
                    </a:lnTo>
                    <a:lnTo>
                      <a:pt x="8995" y="2437"/>
                    </a:lnTo>
                    <a:lnTo>
                      <a:pt x="11239" y="236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8" name="Google Shape;288;p21"/>
            <p:cNvSpPr/>
            <p:nvPr/>
          </p:nvSpPr>
          <p:spPr>
            <a:xfrm>
              <a:off x="2616975" y="1682573"/>
              <a:ext cx="716795" cy="105100"/>
            </a:xfrm>
            <a:custGeom>
              <a:avLst/>
              <a:gdLst/>
              <a:ahLst/>
              <a:cxnLst/>
              <a:rect l="l" t="t" r="r" b="b"/>
              <a:pathLst>
                <a:path w="14220" h="2085" extrusionOk="0">
                  <a:moveTo>
                    <a:pt x="4768" y="1"/>
                  </a:moveTo>
                  <a:cubicBezTo>
                    <a:pt x="4213" y="1"/>
                    <a:pt x="3704" y="178"/>
                    <a:pt x="3560" y="612"/>
                  </a:cubicBezTo>
                  <a:cubicBezTo>
                    <a:pt x="3231" y="430"/>
                    <a:pt x="2911" y="343"/>
                    <a:pt x="2599" y="343"/>
                  </a:cubicBezTo>
                  <a:cubicBezTo>
                    <a:pt x="2129" y="343"/>
                    <a:pt x="1678" y="541"/>
                    <a:pt x="1245" y="910"/>
                  </a:cubicBezTo>
                  <a:cubicBezTo>
                    <a:pt x="982" y="1138"/>
                    <a:pt x="1" y="1664"/>
                    <a:pt x="316" y="2084"/>
                  </a:cubicBezTo>
                  <a:lnTo>
                    <a:pt x="14220" y="2084"/>
                  </a:lnTo>
                  <a:cubicBezTo>
                    <a:pt x="13757" y="1464"/>
                    <a:pt x="12002" y="704"/>
                    <a:pt x="10954" y="704"/>
                  </a:cubicBezTo>
                  <a:cubicBezTo>
                    <a:pt x="10611" y="704"/>
                    <a:pt x="10343" y="785"/>
                    <a:pt x="10222" y="980"/>
                  </a:cubicBezTo>
                  <a:cubicBezTo>
                    <a:pt x="9677" y="685"/>
                    <a:pt x="8977" y="508"/>
                    <a:pt x="8375" y="508"/>
                  </a:cubicBezTo>
                  <a:cubicBezTo>
                    <a:pt x="7796" y="508"/>
                    <a:pt x="7308" y="672"/>
                    <a:pt x="7136" y="1050"/>
                  </a:cubicBezTo>
                  <a:cubicBezTo>
                    <a:pt x="6751" y="664"/>
                    <a:pt x="6155" y="279"/>
                    <a:pt x="5523" y="103"/>
                  </a:cubicBezTo>
                  <a:cubicBezTo>
                    <a:pt x="5282" y="37"/>
                    <a:pt x="5020" y="1"/>
                    <a:pt x="4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1"/>
            <p:cNvSpPr/>
            <p:nvPr/>
          </p:nvSpPr>
          <p:spPr>
            <a:xfrm>
              <a:off x="1149217" y="962466"/>
              <a:ext cx="638700" cy="638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0" name="Google Shape;290;p21"/>
            <p:cNvGrpSpPr/>
            <p:nvPr/>
          </p:nvGrpSpPr>
          <p:grpSpPr>
            <a:xfrm>
              <a:off x="2775440" y="2184796"/>
              <a:ext cx="965770" cy="947320"/>
              <a:chOff x="1108850" y="1839725"/>
              <a:chExt cx="988000" cy="969125"/>
            </a:xfrm>
          </p:grpSpPr>
          <p:sp>
            <p:nvSpPr>
              <p:cNvPr id="291" name="Google Shape;291;p21"/>
              <p:cNvSpPr/>
              <p:nvPr/>
            </p:nvSpPr>
            <p:spPr>
              <a:xfrm>
                <a:off x="1108850" y="1839725"/>
                <a:ext cx="988000" cy="969125"/>
              </a:xfrm>
              <a:custGeom>
                <a:avLst/>
                <a:gdLst/>
                <a:ahLst/>
                <a:cxnLst/>
                <a:rect l="l" t="t" r="r" b="b"/>
                <a:pathLst>
                  <a:path w="39520" h="38765" extrusionOk="0">
                    <a:moveTo>
                      <a:pt x="19848" y="0"/>
                    </a:moveTo>
                    <a:lnTo>
                      <a:pt x="1" y="35609"/>
                    </a:lnTo>
                    <a:lnTo>
                      <a:pt x="39519" y="38765"/>
                    </a:lnTo>
                    <a:lnTo>
                      <a:pt x="198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1"/>
              <p:cNvSpPr/>
              <p:nvPr/>
            </p:nvSpPr>
            <p:spPr>
              <a:xfrm>
                <a:off x="1428825" y="1840150"/>
                <a:ext cx="358575" cy="357700"/>
              </a:xfrm>
              <a:custGeom>
                <a:avLst/>
                <a:gdLst/>
                <a:ahLst/>
                <a:cxnLst/>
                <a:rect l="l" t="t" r="r" b="b"/>
                <a:pathLst>
                  <a:path w="14343" h="14308" extrusionOk="0">
                    <a:moveTo>
                      <a:pt x="7049" y="1"/>
                    </a:moveTo>
                    <a:lnTo>
                      <a:pt x="1" y="12659"/>
                    </a:lnTo>
                    <a:cubicBezTo>
                      <a:pt x="1" y="12659"/>
                      <a:pt x="1097" y="12126"/>
                      <a:pt x="2537" y="12126"/>
                    </a:cubicBezTo>
                    <a:cubicBezTo>
                      <a:pt x="3298" y="12126"/>
                      <a:pt x="4155" y="12275"/>
                      <a:pt x="4998" y="12729"/>
                    </a:cubicBezTo>
                    <a:cubicBezTo>
                      <a:pt x="5655" y="13087"/>
                      <a:pt x="6440" y="13370"/>
                      <a:pt x="7484" y="13370"/>
                    </a:cubicBezTo>
                    <a:cubicBezTo>
                      <a:pt x="8335" y="13370"/>
                      <a:pt x="9359" y="13182"/>
                      <a:pt x="10625" y="12694"/>
                    </a:cubicBezTo>
                    <a:cubicBezTo>
                      <a:pt x="10898" y="12591"/>
                      <a:pt x="11232" y="12520"/>
                      <a:pt x="11595" y="12520"/>
                    </a:cubicBezTo>
                    <a:cubicBezTo>
                      <a:pt x="12471" y="12520"/>
                      <a:pt x="13525" y="12933"/>
                      <a:pt x="14342" y="14307"/>
                    </a:cubicBezTo>
                    <a:lnTo>
                      <a:pt x="70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3" name="Google Shape;293;p21"/>
            <p:cNvSpPr/>
            <p:nvPr/>
          </p:nvSpPr>
          <p:spPr>
            <a:xfrm rot="10800000">
              <a:off x="784250" y="3025875"/>
              <a:ext cx="3016800" cy="15750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4" name="Google Shape;294;p21"/>
            <p:cNvGrpSpPr/>
            <p:nvPr/>
          </p:nvGrpSpPr>
          <p:grpSpPr>
            <a:xfrm>
              <a:off x="1422901" y="3282593"/>
              <a:ext cx="1298032" cy="800442"/>
              <a:chOff x="4592575" y="1448750"/>
              <a:chExt cx="505425" cy="311650"/>
            </a:xfrm>
          </p:grpSpPr>
          <p:sp>
            <p:nvSpPr>
              <p:cNvPr id="295" name="Google Shape;295;p21"/>
              <p:cNvSpPr/>
              <p:nvPr/>
            </p:nvSpPr>
            <p:spPr>
              <a:xfrm>
                <a:off x="4695150" y="1498700"/>
                <a:ext cx="403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825" extrusionOk="0">
                    <a:moveTo>
                      <a:pt x="1" y="1"/>
                    </a:moveTo>
                    <a:lnTo>
                      <a:pt x="1" y="1824"/>
                    </a:lnTo>
                    <a:lnTo>
                      <a:pt x="1614" y="1824"/>
                    </a:lnTo>
                    <a:lnTo>
                      <a:pt x="1614" y="1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1"/>
              <p:cNvSpPr/>
              <p:nvPr/>
            </p:nvSpPr>
            <p:spPr>
              <a:xfrm>
                <a:off x="4698650" y="1498700"/>
                <a:ext cx="368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1825" extrusionOk="0">
                    <a:moveTo>
                      <a:pt x="1" y="1"/>
                    </a:moveTo>
                    <a:lnTo>
                      <a:pt x="1" y="1824"/>
                    </a:lnTo>
                    <a:lnTo>
                      <a:pt x="1474" y="1824"/>
                    </a:lnTo>
                    <a:lnTo>
                      <a:pt x="1474" y="1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1"/>
              <p:cNvSpPr/>
              <p:nvPr/>
            </p:nvSpPr>
            <p:spPr>
              <a:xfrm>
                <a:off x="4760900" y="1498700"/>
                <a:ext cx="403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825" extrusionOk="0">
                    <a:moveTo>
                      <a:pt x="0" y="1"/>
                    </a:moveTo>
                    <a:lnTo>
                      <a:pt x="0" y="1824"/>
                    </a:lnTo>
                    <a:lnTo>
                      <a:pt x="1613" y="1824"/>
                    </a:lnTo>
                    <a:lnTo>
                      <a:pt x="1613" y="1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1"/>
              <p:cNvSpPr/>
              <p:nvPr/>
            </p:nvSpPr>
            <p:spPr>
              <a:xfrm>
                <a:off x="4764400" y="1498700"/>
                <a:ext cx="368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1825" extrusionOk="0">
                    <a:moveTo>
                      <a:pt x="1" y="1"/>
                    </a:moveTo>
                    <a:lnTo>
                      <a:pt x="1" y="1824"/>
                    </a:lnTo>
                    <a:lnTo>
                      <a:pt x="1473" y="1824"/>
                    </a:lnTo>
                    <a:lnTo>
                      <a:pt x="1473" y="1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1"/>
              <p:cNvSpPr/>
              <p:nvPr/>
            </p:nvSpPr>
            <p:spPr>
              <a:xfrm>
                <a:off x="4822275" y="1498700"/>
                <a:ext cx="403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825" extrusionOk="0">
                    <a:moveTo>
                      <a:pt x="0" y="1"/>
                    </a:moveTo>
                    <a:lnTo>
                      <a:pt x="0" y="1824"/>
                    </a:lnTo>
                    <a:lnTo>
                      <a:pt x="1613" y="1824"/>
                    </a:lnTo>
                    <a:lnTo>
                      <a:pt x="1613" y="1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1"/>
              <p:cNvSpPr/>
              <p:nvPr/>
            </p:nvSpPr>
            <p:spPr>
              <a:xfrm>
                <a:off x="4825775" y="1498700"/>
                <a:ext cx="368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1825" extrusionOk="0">
                    <a:moveTo>
                      <a:pt x="0" y="1"/>
                    </a:moveTo>
                    <a:lnTo>
                      <a:pt x="0" y="1824"/>
                    </a:lnTo>
                    <a:lnTo>
                      <a:pt x="1473" y="1824"/>
                    </a:lnTo>
                    <a:lnTo>
                      <a:pt x="1473" y="1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1"/>
              <p:cNvSpPr/>
              <p:nvPr/>
            </p:nvSpPr>
            <p:spPr>
              <a:xfrm>
                <a:off x="4883625" y="1498700"/>
                <a:ext cx="403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825" extrusionOk="0">
                    <a:moveTo>
                      <a:pt x="1" y="1"/>
                    </a:moveTo>
                    <a:lnTo>
                      <a:pt x="1" y="1824"/>
                    </a:lnTo>
                    <a:lnTo>
                      <a:pt x="1614" y="1824"/>
                    </a:lnTo>
                    <a:lnTo>
                      <a:pt x="1614" y="1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1"/>
              <p:cNvSpPr/>
              <p:nvPr/>
            </p:nvSpPr>
            <p:spPr>
              <a:xfrm>
                <a:off x="4887125" y="1498700"/>
                <a:ext cx="368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1825" extrusionOk="0">
                    <a:moveTo>
                      <a:pt x="1" y="1"/>
                    </a:moveTo>
                    <a:lnTo>
                      <a:pt x="1" y="1824"/>
                    </a:lnTo>
                    <a:lnTo>
                      <a:pt x="1474" y="1824"/>
                    </a:lnTo>
                    <a:lnTo>
                      <a:pt x="1474" y="1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1"/>
              <p:cNvSpPr/>
              <p:nvPr/>
            </p:nvSpPr>
            <p:spPr>
              <a:xfrm>
                <a:off x="4908600" y="1455750"/>
                <a:ext cx="53500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2140" h="913" extrusionOk="0">
                    <a:moveTo>
                      <a:pt x="1" y="1"/>
                    </a:moveTo>
                    <a:lnTo>
                      <a:pt x="1" y="912"/>
                    </a:lnTo>
                    <a:lnTo>
                      <a:pt x="2140" y="912"/>
                    </a:lnTo>
                    <a:lnTo>
                      <a:pt x="2140" y="1"/>
                    </a:lnTo>
                    <a:close/>
                  </a:path>
                </a:pathLst>
              </a:custGeom>
              <a:solidFill>
                <a:srgbClr val="5B5A5A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1"/>
              <p:cNvSpPr/>
              <p:nvPr/>
            </p:nvSpPr>
            <p:spPr>
              <a:xfrm>
                <a:off x="4930975" y="1478100"/>
                <a:ext cx="41650" cy="108725"/>
              </a:xfrm>
              <a:custGeom>
                <a:avLst/>
                <a:gdLst/>
                <a:ahLst/>
                <a:cxnLst/>
                <a:rect l="l" t="t" r="r" b="b"/>
                <a:pathLst>
                  <a:path w="1666" h="4349" extrusionOk="0">
                    <a:moveTo>
                      <a:pt x="0" y="1"/>
                    </a:moveTo>
                    <a:lnTo>
                      <a:pt x="0" y="4349"/>
                    </a:lnTo>
                    <a:lnTo>
                      <a:pt x="1666" y="4349"/>
                    </a:lnTo>
                    <a:lnTo>
                      <a:pt x="1666" y="1"/>
                    </a:lnTo>
                    <a:close/>
                  </a:path>
                </a:pathLst>
              </a:custGeom>
              <a:solidFill>
                <a:srgbClr val="5B5A5A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1"/>
              <p:cNvSpPr/>
              <p:nvPr/>
            </p:nvSpPr>
            <p:spPr>
              <a:xfrm>
                <a:off x="4747300" y="1471975"/>
                <a:ext cx="123200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4928" h="509" extrusionOk="0">
                    <a:moveTo>
                      <a:pt x="229" y="0"/>
                    </a:moveTo>
                    <a:lnTo>
                      <a:pt x="1" y="491"/>
                    </a:lnTo>
                    <a:lnTo>
                      <a:pt x="4928" y="509"/>
                    </a:lnTo>
                    <a:lnTo>
                      <a:pt x="466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1"/>
              <p:cNvSpPr/>
              <p:nvPr/>
            </p:nvSpPr>
            <p:spPr>
              <a:xfrm>
                <a:off x="4734175" y="1515800"/>
                <a:ext cx="15122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6049" h="527" extrusionOk="0">
                    <a:moveTo>
                      <a:pt x="245" y="1"/>
                    </a:moveTo>
                    <a:lnTo>
                      <a:pt x="0" y="527"/>
                    </a:lnTo>
                    <a:lnTo>
                      <a:pt x="6049" y="474"/>
                    </a:lnTo>
                    <a:lnTo>
                      <a:pt x="578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1"/>
              <p:cNvSpPr/>
              <p:nvPr/>
            </p:nvSpPr>
            <p:spPr>
              <a:xfrm>
                <a:off x="4749075" y="1553050"/>
                <a:ext cx="99950" cy="192025"/>
              </a:xfrm>
              <a:custGeom>
                <a:avLst/>
                <a:gdLst/>
                <a:ahLst/>
                <a:cxnLst/>
                <a:rect l="l" t="t" r="r" b="b"/>
                <a:pathLst>
                  <a:path w="3998" h="7681" extrusionOk="0">
                    <a:moveTo>
                      <a:pt x="0" y="1"/>
                    </a:moveTo>
                    <a:lnTo>
                      <a:pt x="0" y="7680"/>
                    </a:lnTo>
                    <a:lnTo>
                      <a:pt x="3998" y="7680"/>
                    </a:lnTo>
                    <a:lnTo>
                      <a:pt x="39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1"/>
              <p:cNvSpPr/>
              <p:nvPr/>
            </p:nvSpPr>
            <p:spPr>
              <a:xfrm>
                <a:off x="4839800" y="1553050"/>
                <a:ext cx="46050" cy="1920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7681" extrusionOk="0">
                    <a:moveTo>
                      <a:pt x="0" y="1"/>
                    </a:moveTo>
                    <a:lnTo>
                      <a:pt x="0" y="7680"/>
                    </a:lnTo>
                    <a:lnTo>
                      <a:pt x="1841" y="7680"/>
                    </a:lnTo>
                    <a:lnTo>
                      <a:pt x="18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1"/>
              <p:cNvSpPr/>
              <p:nvPr/>
            </p:nvSpPr>
            <p:spPr>
              <a:xfrm>
                <a:off x="4710050" y="1742850"/>
                <a:ext cx="130200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5208" h="702" extrusionOk="0">
                    <a:moveTo>
                      <a:pt x="1" y="1"/>
                    </a:moveTo>
                    <a:lnTo>
                      <a:pt x="1" y="702"/>
                    </a:lnTo>
                    <a:lnTo>
                      <a:pt x="5208" y="702"/>
                    </a:lnTo>
                    <a:lnTo>
                      <a:pt x="52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1"/>
              <p:cNvSpPr/>
              <p:nvPr/>
            </p:nvSpPr>
            <p:spPr>
              <a:xfrm>
                <a:off x="4839350" y="1742850"/>
                <a:ext cx="83325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702" extrusionOk="0">
                    <a:moveTo>
                      <a:pt x="1" y="1"/>
                    </a:moveTo>
                    <a:lnTo>
                      <a:pt x="1" y="702"/>
                    </a:lnTo>
                    <a:lnTo>
                      <a:pt x="3332" y="702"/>
                    </a:lnTo>
                    <a:lnTo>
                      <a:pt x="333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1"/>
              <p:cNvSpPr/>
              <p:nvPr/>
            </p:nvSpPr>
            <p:spPr>
              <a:xfrm>
                <a:off x="4621075" y="1448750"/>
                <a:ext cx="476925" cy="205150"/>
              </a:xfrm>
              <a:custGeom>
                <a:avLst/>
                <a:gdLst/>
                <a:ahLst/>
                <a:cxnLst/>
                <a:rect l="l" t="t" r="r" b="b"/>
                <a:pathLst>
                  <a:path w="19077" h="8206" extrusionOk="0">
                    <a:moveTo>
                      <a:pt x="4208" y="0"/>
                    </a:moveTo>
                    <a:lnTo>
                      <a:pt x="1" y="8205"/>
                    </a:lnTo>
                    <a:lnTo>
                      <a:pt x="15394" y="8205"/>
                    </a:lnTo>
                    <a:lnTo>
                      <a:pt x="19076" y="18"/>
                    </a:lnTo>
                    <a:lnTo>
                      <a:pt x="420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1"/>
              <p:cNvSpPr/>
              <p:nvPr/>
            </p:nvSpPr>
            <p:spPr>
              <a:xfrm>
                <a:off x="4592575" y="1448750"/>
                <a:ext cx="477350" cy="205150"/>
              </a:xfrm>
              <a:custGeom>
                <a:avLst/>
                <a:gdLst/>
                <a:ahLst/>
                <a:cxnLst/>
                <a:rect l="l" t="t" r="r" b="b"/>
                <a:pathLst>
                  <a:path w="19094" h="8206" extrusionOk="0">
                    <a:moveTo>
                      <a:pt x="4209" y="0"/>
                    </a:moveTo>
                    <a:lnTo>
                      <a:pt x="1" y="8205"/>
                    </a:lnTo>
                    <a:lnTo>
                      <a:pt x="15412" y="8205"/>
                    </a:lnTo>
                    <a:lnTo>
                      <a:pt x="19094" y="18"/>
                    </a:lnTo>
                    <a:lnTo>
                      <a:pt x="42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1"/>
              <p:cNvSpPr/>
              <p:nvPr/>
            </p:nvSpPr>
            <p:spPr>
              <a:xfrm>
                <a:off x="4599150" y="1452675"/>
                <a:ext cx="462450" cy="195975"/>
              </a:xfrm>
              <a:custGeom>
                <a:avLst/>
                <a:gdLst/>
                <a:ahLst/>
                <a:cxnLst/>
                <a:rect l="l" t="t" r="r" b="b"/>
                <a:pathLst>
                  <a:path w="18498" h="7839" extrusionOk="0">
                    <a:moveTo>
                      <a:pt x="4086" y="1"/>
                    </a:moveTo>
                    <a:lnTo>
                      <a:pt x="1" y="7838"/>
                    </a:lnTo>
                    <a:lnTo>
                      <a:pt x="14939" y="7838"/>
                    </a:lnTo>
                    <a:lnTo>
                      <a:pt x="18498" y="36"/>
                    </a:lnTo>
                    <a:lnTo>
                      <a:pt x="40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1"/>
              <p:cNvSpPr/>
              <p:nvPr/>
            </p:nvSpPr>
            <p:spPr>
              <a:xfrm>
                <a:off x="4607925" y="1458825"/>
                <a:ext cx="447100" cy="182800"/>
              </a:xfrm>
              <a:custGeom>
                <a:avLst/>
                <a:gdLst/>
                <a:ahLst/>
                <a:cxnLst/>
                <a:rect l="l" t="t" r="r" b="b"/>
                <a:pathLst>
                  <a:path w="17884" h="7312" extrusionOk="0">
                    <a:moveTo>
                      <a:pt x="3823" y="0"/>
                    </a:moveTo>
                    <a:lnTo>
                      <a:pt x="1" y="7311"/>
                    </a:lnTo>
                    <a:lnTo>
                      <a:pt x="14465" y="7311"/>
                    </a:lnTo>
                    <a:lnTo>
                      <a:pt x="17884" y="53"/>
                    </a:lnTo>
                    <a:lnTo>
                      <a:pt x="382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1"/>
              <p:cNvSpPr/>
              <p:nvPr/>
            </p:nvSpPr>
            <p:spPr>
              <a:xfrm>
                <a:off x="4644750" y="1454000"/>
                <a:ext cx="96450" cy="194200"/>
              </a:xfrm>
              <a:custGeom>
                <a:avLst/>
                <a:gdLst/>
                <a:ahLst/>
                <a:cxnLst/>
                <a:rect l="l" t="t" r="r" b="b"/>
                <a:pathLst>
                  <a:path w="3858" h="7768" extrusionOk="0">
                    <a:moveTo>
                      <a:pt x="3682" y="1"/>
                    </a:moveTo>
                    <a:lnTo>
                      <a:pt x="0" y="7680"/>
                    </a:lnTo>
                    <a:lnTo>
                      <a:pt x="158" y="7767"/>
                    </a:lnTo>
                    <a:lnTo>
                      <a:pt x="3858" y="71"/>
                    </a:lnTo>
                    <a:lnTo>
                      <a:pt x="36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1"/>
              <p:cNvSpPr/>
              <p:nvPr/>
            </p:nvSpPr>
            <p:spPr>
              <a:xfrm>
                <a:off x="4681575" y="1454000"/>
                <a:ext cx="96450" cy="194200"/>
              </a:xfrm>
              <a:custGeom>
                <a:avLst/>
                <a:gdLst/>
                <a:ahLst/>
                <a:cxnLst/>
                <a:rect l="l" t="t" r="r" b="b"/>
                <a:pathLst>
                  <a:path w="3858" h="7768" extrusionOk="0">
                    <a:moveTo>
                      <a:pt x="3699" y="1"/>
                    </a:moveTo>
                    <a:lnTo>
                      <a:pt x="0" y="7680"/>
                    </a:lnTo>
                    <a:lnTo>
                      <a:pt x="158" y="7767"/>
                    </a:lnTo>
                    <a:lnTo>
                      <a:pt x="3857" y="71"/>
                    </a:lnTo>
                    <a:lnTo>
                      <a:pt x="369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1"/>
              <p:cNvSpPr/>
              <p:nvPr/>
            </p:nvSpPr>
            <p:spPr>
              <a:xfrm>
                <a:off x="4724075" y="1454000"/>
                <a:ext cx="96450" cy="194200"/>
              </a:xfrm>
              <a:custGeom>
                <a:avLst/>
                <a:gdLst/>
                <a:ahLst/>
                <a:cxnLst/>
                <a:rect l="l" t="t" r="r" b="b"/>
                <a:pathLst>
                  <a:path w="3858" h="7768" extrusionOk="0">
                    <a:moveTo>
                      <a:pt x="3700" y="1"/>
                    </a:moveTo>
                    <a:lnTo>
                      <a:pt x="1" y="7680"/>
                    </a:lnTo>
                    <a:lnTo>
                      <a:pt x="159" y="7767"/>
                    </a:lnTo>
                    <a:lnTo>
                      <a:pt x="3858" y="71"/>
                    </a:lnTo>
                    <a:lnTo>
                      <a:pt x="370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1"/>
              <p:cNvSpPr/>
              <p:nvPr/>
            </p:nvSpPr>
            <p:spPr>
              <a:xfrm>
                <a:off x="4760900" y="1454000"/>
                <a:ext cx="96900" cy="194200"/>
              </a:xfrm>
              <a:custGeom>
                <a:avLst/>
                <a:gdLst/>
                <a:ahLst/>
                <a:cxnLst/>
                <a:rect l="l" t="t" r="r" b="b"/>
                <a:pathLst>
                  <a:path w="3876" h="7768" extrusionOk="0">
                    <a:moveTo>
                      <a:pt x="3717" y="1"/>
                    </a:moveTo>
                    <a:lnTo>
                      <a:pt x="0" y="7680"/>
                    </a:lnTo>
                    <a:lnTo>
                      <a:pt x="158" y="7767"/>
                    </a:lnTo>
                    <a:lnTo>
                      <a:pt x="3875" y="88"/>
                    </a:lnTo>
                    <a:lnTo>
                      <a:pt x="37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1"/>
              <p:cNvSpPr/>
              <p:nvPr/>
            </p:nvSpPr>
            <p:spPr>
              <a:xfrm>
                <a:off x="4803850" y="1454000"/>
                <a:ext cx="96450" cy="194200"/>
              </a:xfrm>
              <a:custGeom>
                <a:avLst/>
                <a:gdLst/>
                <a:ahLst/>
                <a:cxnLst/>
                <a:rect l="l" t="t" r="r" b="b"/>
                <a:pathLst>
                  <a:path w="3858" h="7768" extrusionOk="0">
                    <a:moveTo>
                      <a:pt x="3700" y="1"/>
                    </a:moveTo>
                    <a:lnTo>
                      <a:pt x="1" y="7680"/>
                    </a:lnTo>
                    <a:lnTo>
                      <a:pt x="158" y="7767"/>
                    </a:lnTo>
                    <a:lnTo>
                      <a:pt x="3858" y="71"/>
                    </a:lnTo>
                    <a:lnTo>
                      <a:pt x="370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1"/>
              <p:cNvSpPr/>
              <p:nvPr/>
            </p:nvSpPr>
            <p:spPr>
              <a:xfrm>
                <a:off x="4840675" y="1454000"/>
                <a:ext cx="96450" cy="194200"/>
              </a:xfrm>
              <a:custGeom>
                <a:avLst/>
                <a:gdLst/>
                <a:ahLst/>
                <a:cxnLst/>
                <a:rect l="l" t="t" r="r" b="b"/>
                <a:pathLst>
                  <a:path w="3858" h="7768" extrusionOk="0">
                    <a:moveTo>
                      <a:pt x="3700" y="1"/>
                    </a:moveTo>
                    <a:lnTo>
                      <a:pt x="0" y="7680"/>
                    </a:lnTo>
                    <a:lnTo>
                      <a:pt x="158" y="7767"/>
                    </a:lnTo>
                    <a:lnTo>
                      <a:pt x="3858" y="71"/>
                    </a:lnTo>
                    <a:lnTo>
                      <a:pt x="370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1"/>
              <p:cNvSpPr/>
              <p:nvPr/>
            </p:nvSpPr>
            <p:spPr>
              <a:xfrm>
                <a:off x="4883200" y="1454000"/>
                <a:ext cx="96875" cy="193750"/>
              </a:xfrm>
              <a:custGeom>
                <a:avLst/>
                <a:gdLst/>
                <a:ahLst/>
                <a:cxnLst/>
                <a:rect l="l" t="t" r="r" b="b"/>
                <a:pathLst>
                  <a:path w="3875" h="7750" extrusionOk="0">
                    <a:moveTo>
                      <a:pt x="3717" y="1"/>
                    </a:moveTo>
                    <a:lnTo>
                      <a:pt x="0" y="7680"/>
                    </a:lnTo>
                    <a:lnTo>
                      <a:pt x="158" y="7750"/>
                    </a:lnTo>
                    <a:lnTo>
                      <a:pt x="3875" y="71"/>
                    </a:lnTo>
                    <a:lnTo>
                      <a:pt x="37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1"/>
              <p:cNvSpPr/>
              <p:nvPr/>
            </p:nvSpPr>
            <p:spPr>
              <a:xfrm>
                <a:off x="4920450" y="1453550"/>
                <a:ext cx="96000" cy="194650"/>
              </a:xfrm>
              <a:custGeom>
                <a:avLst/>
                <a:gdLst/>
                <a:ahLst/>
                <a:cxnLst/>
                <a:rect l="l" t="t" r="r" b="b"/>
                <a:pathLst>
                  <a:path w="3840" h="7786" extrusionOk="0">
                    <a:moveTo>
                      <a:pt x="3682" y="1"/>
                    </a:moveTo>
                    <a:lnTo>
                      <a:pt x="0" y="7698"/>
                    </a:lnTo>
                    <a:lnTo>
                      <a:pt x="158" y="7785"/>
                    </a:lnTo>
                    <a:lnTo>
                      <a:pt x="3840" y="89"/>
                    </a:lnTo>
                    <a:lnTo>
                      <a:pt x="36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1"/>
              <p:cNvSpPr/>
              <p:nvPr/>
            </p:nvSpPr>
            <p:spPr>
              <a:xfrm>
                <a:off x="4681575" y="1489950"/>
                <a:ext cx="355500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14220" h="702" extrusionOk="0">
                    <a:moveTo>
                      <a:pt x="0" y="0"/>
                    </a:moveTo>
                    <a:lnTo>
                      <a:pt x="0" y="368"/>
                    </a:lnTo>
                    <a:lnTo>
                      <a:pt x="14219" y="701"/>
                    </a:lnTo>
                    <a:lnTo>
                      <a:pt x="14219" y="3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1"/>
              <p:cNvSpPr/>
              <p:nvPr/>
            </p:nvSpPr>
            <p:spPr>
              <a:xfrm>
                <a:off x="4651325" y="1547800"/>
                <a:ext cx="359450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14378" h="685" extrusionOk="0">
                    <a:moveTo>
                      <a:pt x="0" y="1"/>
                    </a:moveTo>
                    <a:lnTo>
                      <a:pt x="0" y="369"/>
                    </a:lnTo>
                    <a:lnTo>
                      <a:pt x="14377" y="684"/>
                    </a:lnTo>
                    <a:lnTo>
                      <a:pt x="14377" y="33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21"/>
              <p:cNvSpPr/>
              <p:nvPr/>
            </p:nvSpPr>
            <p:spPr>
              <a:xfrm>
                <a:off x="4626775" y="1593375"/>
                <a:ext cx="362950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14518" h="685" extrusionOk="0">
                    <a:moveTo>
                      <a:pt x="1" y="1"/>
                    </a:moveTo>
                    <a:lnTo>
                      <a:pt x="1" y="352"/>
                    </a:lnTo>
                    <a:lnTo>
                      <a:pt x="14518" y="685"/>
                    </a:lnTo>
                    <a:lnTo>
                      <a:pt x="14518" y="31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21"/>
              <p:cNvSpPr/>
              <p:nvPr/>
            </p:nvSpPr>
            <p:spPr>
              <a:xfrm>
                <a:off x="4607925" y="1459700"/>
                <a:ext cx="336650" cy="181925"/>
              </a:xfrm>
              <a:custGeom>
                <a:avLst/>
                <a:gdLst/>
                <a:ahLst/>
                <a:cxnLst/>
                <a:rect l="l" t="t" r="r" b="b"/>
                <a:pathLst>
                  <a:path w="13466" h="7277" extrusionOk="0">
                    <a:moveTo>
                      <a:pt x="9608" y="0"/>
                    </a:moveTo>
                    <a:lnTo>
                      <a:pt x="1" y="7276"/>
                    </a:lnTo>
                    <a:lnTo>
                      <a:pt x="5155" y="7276"/>
                    </a:lnTo>
                    <a:lnTo>
                      <a:pt x="13466" y="18"/>
                    </a:lnTo>
                    <a:lnTo>
                      <a:pt x="960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21"/>
              <p:cNvSpPr/>
              <p:nvPr/>
            </p:nvSpPr>
            <p:spPr>
              <a:xfrm>
                <a:off x="4766150" y="1458375"/>
                <a:ext cx="231025" cy="184575"/>
              </a:xfrm>
              <a:custGeom>
                <a:avLst/>
                <a:gdLst/>
                <a:ahLst/>
                <a:cxnLst/>
                <a:rect l="l" t="t" r="r" b="b"/>
                <a:pathLst>
                  <a:path w="9241" h="7383" extrusionOk="0">
                    <a:moveTo>
                      <a:pt x="7961" y="1"/>
                    </a:moveTo>
                    <a:lnTo>
                      <a:pt x="1" y="7347"/>
                    </a:lnTo>
                    <a:lnTo>
                      <a:pt x="1737" y="7382"/>
                    </a:lnTo>
                    <a:lnTo>
                      <a:pt x="9241" y="53"/>
                    </a:lnTo>
                    <a:lnTo>
                      <a:pt x="796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8" name="Google Shape;328;p21"/>
            <p:cNvGrpSpPr/>
            <p:nvPr/>
          </p:nvGrpSpPr>
          <p:grpSpPr>
            <a:xfrm>
              <a:off x="2281002" y="3429485"/>
              <a:ext cx="1298032" cy="800442"/>
              <a:chOff x="4592575" y="1448750"/>
              <a:chExt cx="505425" cy="311650"/>
            </a:xfrm>
          </p:grpSpPr>
          <p:sp>
            <p:nvSpPr>
              <p:cNvPr id="329" name="Google Shape;329;p21"/>
              <p:cNvSpPr/>
              <p:nvPr/>
            </p:nvSpPr>
            <p:spPr>
              <a:xfrm>
                <a:off x="4695150" y="1498700"/>
                <a:ext cx="403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825" extrusionOk="0">
                    <a:moveTo>
                      <a:pt x="1" y="1"/>
                    </a:moveTo>
                    <a:lnTo>
                      <a:pt x="1" y="1824"/>
                    </a:lnTo>
                    <a:lnTo>
                      <a:pt x="1614" y="1824"/>
                    </a:lnTo>
                    <a:lnTo>
                      <a:pt x="1614" y="1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21"/>
              <p:cNvSpPr/>
              <p:nvPr/>
            </p:nvSpPr>
            <p:spPr>
              <a:xfrm>
                <a:off x="4698650" y="1498700"/>
                <a:ext cx="368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1825" extrusionOk="0">
                    <a:moveTo>
                      <a:pt x="1" y="1"/>
                    </a:moveTo>
                    <a:lnTo>
                      <a:pt x="1" y="1824"/>
                    </a:lnTo>
                    <a:lnTo>
                      <a:pt x="1474" y="1824"/>
                    </a:lnTo>
                    <a:lnTo>
                      <a:pt x="1474" y="1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1"/>
              <p:cNvSpPr/>
              <p:nvPr/>
            </p:nvSpPr>
            <p:spPr>
              <a:xfrm>
                <a:off x="4760900" y="1498700"/>
                <a:ext cx="403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825" extrusionOk="0">
                    <a:moveTo>
                      <a:pt x="0" y="1"/>
                    </a:moveTo>
                    <a:lnTo>
                      <a:pt x="0" y="1824"/>
                    </a:lnTo>
                    <a:lnTo>
                      <a:pt x="1613" y="1824"/>
                    </a:lnTo>
                    <a:lnTo>
                      <a:pt x="1613" y="1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1"/>
              <p:cNvSpPr/>
              <p:nvPr/>
            </p:nvSpPr>
            <p:spPr>
              <a:xfrm>
                <a:off x="4764400" y="1498700"/>
                <a:ext cx="368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1825" extrusionOk="0">
                    <a:moveTo>
                      <a:pt x="1" y="1"/>
                    </a:moveTo>
                    <a:lnTo>
                      <a:pt x="1" y="1824"/>
                    </a:lnTo>
                    <a:lnTo>
                      <a:pt x="1473" y="1824"/>
                    </a:lnTo>
                    <a:lnTo>
                      <a:pt x="1473" y="1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1"/>
              <p:cNvSpPr/>
              <p:nvPr/>
            </p:nvSpPr>
            <p:spPr>
              <a:xfrm>
                <a:off x="4822275" y="1498700"/>
                <a:ext cx="403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825" extrusionOk="0">
                    <a:moveTo>
                      <a:pt x="0" y="1"/>
                    </a:moveTo>
                    <a:lnTo>
                      <a:pt x="0" y="1824"/>
                    </a:lnTo>
                    <a:lnTo>
                      <a:pt x="1613" y="1824"/>
                    </a:lnTo>
                    <a:lnTo>
                      <a:pt x="1613" y="1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1"/>
              <p:cNvSpPr/>
              <p:nvPr/>
            </p:nvSpPr>
            <p:spPr>
              <a:xfrm>
                <a:off x="4825775" y="1498700"/>
                <a:ext cx="368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1825" extrusionOk="0">
                    <a:moveTo>
                      <a:pt x="0" y="1"/>
                    </a:moveTo>
                    <a:lnTo>
                      <a:pt x="0" y="1824"/>
                    </a:lnTo>
                    <a:lnTo>
                      <a:pt x="1473" y="1824"/>
                    </a:lnTo>
                    <a:lnTo>
                      <a:pt x="1473" y="1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1"/>
              <p:cNvSpPr/>
              <p:nvPr/>
            </p:nvSpPr>
            <p:spPr>
              <a:xfrm>
                <a:off x="4883625" y="1498700"/>
                <a:ext cx="403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825" extrusionOk="0">
                    <a:moveTo>
                      <a:pt x="1" y="1"/>
                    </a:moveTo>
                    <a:lnTo>
                      <a:pt x="1" y="1824"/>
                    </a:lnTo>
                    <a:lnTo>
                      <a:pt x="1614" y="1824"/>
                    </a:lnTo>
                    <a:lnTo>
                      <a:pt x="1614" y="1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1"/>
              <p:cNvSpPr/>
              <p:nvPr/>
            </p:nvSpPr>
            <p:spPr>
              <a:xfrm>
                <a:off x="4887125" y="1498700"/>
                <a:ext cx="368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1825" extrusionOk="0">
                    <a:moveTo>
                      <a:pt x="1" y="1"/>
                    </a:moveTo>
                    <a:lnTo>
                      <a:pt x="1" y="1824"/>
                    </a:lnTo>
                    <a:lnTo>
                      <a:pt x="1474" y="1824"/>
                    </a:lnTo>
                    <a:lnTo>
                      <a:pt x="1474" y="1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1"/>
              <p:cNvSpPr/>
              <p:nvPr/>
            </p:nvSpPr>
            <p:spPr>
              <a:xfrm>
                <a:off x="4908600" y="1455750"/>
                <a:ext cx="53500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2140" h="913" extrusionOk="0">
                    <a:moveTo>
                      <a:pt x="1" y="1"/>
                    </a:moveTo>
                    <a:lnTo>
                      <a:pt x="1" y="912"/>
                    </a:lnTo>
                    <a:lnTo>
                      <a:pt x="2140" y="912"/>
                    </a:lnTo>
                    <a:lnTo>
                      <a:pt x="2140" y="1"/>
                    </a:lnTo>
                    <a:close/>
                  </a:path>
                </a:pathLst>
              </a:custGeom>
              <a:solidFill>
                <a:srgbClr val="5B5A5A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1"/>
              <p:cNvSpPr/>
              <p:nvPr/>
            </p:nvSpPr>
            <p:spPr>
              <a:xfrm>
                <a:off x="4930975" y="1478100"/>
                <a:ext cx="41650" cy="108725"/>
              </a:xfrm>
              <a:custGeom>
                <a:avLst/>
                <a:gdLst/>
                <a:ahLst/>
                <a:cxnLst/>
                <a:rect l="l" t="t" r="r" b="b"/>
                <a:pathLst>
                  <a:path w="1666" h="4349" extrusionOk="0">
                    <a:moveTo>
                      <a:pt x="0" y="1"/>
                    </a:moveTo>
                    <a:lnTo>
                      <a:pt x="0" y="4349"/>
                    </a:lnTo>
                    <a:lnTo>
                      <a:pt x="1666" y="4349"/>
                    </a:lnTo>
                    <a:lnTo>
                      <a:pt x="1666" y="1"/>
                    </a:lnTo>
                    <a:close/>
                  </a:path>
                </a:pathLst>
              </a:custGeom>
              <a:solidFill>
                <a:srgbClr val="5B5A5A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1"/>
              <p:cNvSpPr/>
              <p:nvPr/>
            </p:nvSpPr>
            <p:spPr>
              <a:xfrm>
                <a:off x="4747300" y="1471975"/>
                <a:ext cx="123200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4928" h="509" extrusionOk="0">
                    <a:moveTo>
                      <a:pt x="229" y="0"/>
                    </a:moveTo>
                    <a:lnTo>
                      <a:pt x="1" y="491"/>
                    </a:lnTo>
                    <a:lnTo>
                      <a:pt x="4928" y="509"/>
                    </a:lnTo>
                    <a:lnTo>
                      <a:pt x="466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1"/>
              <p:cNvSpPr/>
              <p:nvPr/>
            </p:nvSpPr>
            <p:spPr>
              <a:xfrm>
                <a:off x="4734175" y="1515800"/>
                <a:ext cx="15122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6049" h="527" extrusionOk="0">
                    <a:moveTo>
                      <a:pt x="245" y="1"/>
                    </a:moveTo>
                    <a:lnTo>
                      <a:pt x="0" y="527"/>
                    </a:lnTo>
                    <a:lnTo>
                      <a:pt x="6049" y="474"/>
                    </a:lnTo>
                    <a:lnTo>
                      <a:pt x="578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21"/>
              <p:cNvSpPr/>
              <p:nvPr/>
            </p:nvSpPr>
            <p:spPr>
              <a:xfrm>
                <a:off x="4749075" y="1553050"/>
                <a:ext cx="99950" cy="192025"/>
              </a:xfrm>
              <a:custGeom>
                <a:avLst/>
                <a:gdLst/>
                <a:ahLst/>
                <a:cxnLst/>
                <a:rect l="l" t="t" r="r" b="b"/>
                <a:pathLst>
                  <a:path w="3998" h="7681" extrusionOk="0">
                    <a:moveTo>
                      <a:pt x="0" y="1"/>
                    </a:moveTo>
                    <a:lnTo>
                      <a:pt x="0" y="7680"/>
                    </a:lnTo>
                    <a:lnTo>
                      <a:pt x="3998" y="7680"/>
                    </a:lnTo>
                    <a:lnTo>
                      <a:pt x="39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1"/>
              <p:cNvSpPr/>
              <p:nvPr/>
            </p:nvSpPr>
            <p:spPr>
              <a:xfrm>
                <a:off x="4839800" y="1553050"/>
                <a:ext cx="46050" cy="1920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7681" extrusionOk="0">
                    <a:moveTo>
                      <a:pt x="0" y="1"/>
                    </a:moveTo>
                    <a:lnTo>
                      <a:pt x="0" y="7680"/>
                    </a:lnTo>
                    <a:lnTo>
                      <a:pt x="1841" y="7680"/>
                    </a:lnTo>
                    <a:lnTo>
                      <a:pt x="18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1"/>
              <p:cNvSpPr/>
              <p:nvPr/>
            </p:nvSpPr>
            <p:spPr>
              <a:xfrm>
                <a:off x="4710050" y="1742850"/>
                <a:ext cx="130200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5208" h="702" extrusionOk="0">
                    <a:moveTo>
                      <a:pt x="1" y="1"/>
                    </a:moveTo>
                    <a:lnTo>
                      <a:pt x="1" y="702"/>
                    </a:lnTo>
                    <a:lnTo>
                      <a:pt x="5208" y="702"/>
                    </a:lnTo>
                    <a:lnTo>
                      <a:pt x="52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21"/>
              <p:cNvSpPr/>
              <p:nvPr/>
            </p:nvSpPr>
            <p:spPr>
              <a:xfrm>
                <a:off x="4839350" y="1742850"/>
                <a:ext cx="83325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702" extrusionOk="0">
                    <a:moveTo>
                      <a:pt x="1" y="1"/>
                    </a:moveTo>
                    <a:lnTo>
                      <a:pt x="1" y="702"/>
                    </a:lnTo>
                    <a:lnTo>
                      <a:pt x="3332" y="702"/>
                    </a:lnTo>
                    <a:lnTo>
                      <a:pt x="333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21"/>
              <p:cNvSpPr/>
              <p:nvPr/>
            </p:nvSpPr>
            <p:spPr>
              <a:xfrm>
                <a:off x="4621075" y="1448750"/>
                <a:ext cx="476925" cy="205150"/>
              </a:xfrm>
              <a:custGeom>
                <a:avLst/>
                <a:gdLst/>
                <a:ahLst/>
                <a:cxnLst/>
                <a:rect l="l" t="t" r="r" b="b"/>
                <a:pathLst>
                  <a:path w="19077" h="8206" extrusionOk="0">
                    <a:moveTo>
                      <a:pt x="4208" y="0"/>
                    </a:moveTo>
                    <a:lnTo>
                      <a:pt x="1" y="8205"/>
                    </a:lnTo>
                    <a:lnTo>
                      <a:pt x="15394" y="8205"/>
                    </a:lnTo>
                    <a:lnTo>
                      <a:pt x="19076" y="18"/>
                    </a:lnTo>
                    <a:lnTo>
                      <a:pt x="420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1"/>
              <p:cNvSpPr/>
              <p:nvPr/>
            </p:nvSpPr>
            <p:spPr>
              <a:xfrm>
                <a:off x="4592575" y="1448750"/>
                <a:ext cx="477350" cy="205150"/>
              </a:xfrm>
              <a:custGeom>
                <a:avLst/>
                <a:gdLst/>
                <a:ahLst/>
                <a:cxnLst/>
                <a:rect l="l" t="t" r="r" b="b"/>
                <a:pathLst>
                  <a:path w="19094" h="8206" extrusionOk="0">
                    <a:moveTo>
                      <a:pt x="4209" y="0"/>
                    </a:moveTo>
                    <a:lnTo>
                      <a:pt x="1" y="8205"/>
                    </a:lnTo>
                    <a:lnTo>
                      <a:pt x="15412" y="8205"/>
                    </a:lnTo>
                    <a:lnTo>
                      <a:pt x="19094" y="18"/>
                    </a:lnTo>
                    <a:lnTo>
                      <a:pt x="42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21"/>
              <p:cNvSpPr/>
              <p:nvPr/>
            </p:nvSpPr>
            <p:spPr>
              <a:xfrm>
                <a:off x="4599150" y="1452675"/>
                <a:ext cx="462450" cy="195975"/>
              </a:xfrm>
              <a:custGeom>
                <a:avLst/>
                <a:gdLst/>
                <a:ahLst/>
                <a:cxnLst/>
                <a:rect l="l" t="t" r="r" b="b"/>
                <a:pathLst>
                  <a:path w="18498" h="7839" extrusionOk="0">
                    <a:moveTo>
                      <a:pt x="4086" y="1"/>
                    </a:moveTo>
                    <a:lnTo>
                      <a:pt x="1" y="7838"/>
                    </a:lnTo>
                    <a:lnTo>
                      <a:pt x="14939" y="7838"/>
                    </a:lnTo>
                    <a:lnTo>
                      <a:pt x="18498" y="36"/>
                    </a:lnTo>
                    <a:lnTo>
                      <a:pt x="40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21"/>
              <p:cNvSpPr/>
              <p:nvPr/>
            </p:nvSpPr>
            <p:spPr>
              <a:xfrm>
                <a:off x="4607925" y="1458825"/>
                <a:ext cx="447100" cy="182800"/>
              </a:xfrm>
              <a:custGeom>
                <a:avLst/>
                <a:gdLst/>
                <a:ahLst/>
                <a:cxnLst/>
                <a:rect l="l" t="t" r="r" b="b"/>
                <a:pathLst>
                  <a:path w="17884" h="7312" extrusionOk="0">
                    <a:moveTo>
                      <a:pt x="3823" y="0"/>
                    </a:moveTo>
                    <a:lnTo>
                      <a:pt x="1" y="7311"/>
                    </a:lnTo>
                    <a:lnTo>
                      <a:pt x="14465" y="7311"/>
                    </a:lnTo>
                    <a:lnTo>
                      <a:pt x="17884" y="53"/>
                    </a:lnTo>
                    <a:lnTo>
                      <a:pt x="382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21"/>
              <p:cNvSpPr/>
              <p:nvPr/>
            </p:nvSpPr>
            <p:spPr>
              <a:xfrm>
                <a:off x="4644750" y="1454000"/>
                <a:ext cx="96450" cy="194200"/>
              </a:xfrm>
              <a:custGeom>
                <a:avLst/>
                <a:gdLst/>
                <a:ahLst/>
                <a:cxnLst/>
                <a:rect l="l" t="t" r="r" b="b"/>
                <a:pathLst>
                  <a:path w="3858" h="7768" extrusionOk="0">
                    <a:moveTo>
                      <a:pt x="3682" y="1"/>
                    </a:moveTo>
                    <a:lnTo>
                      <a:pt x="0" y="7680"/>
                    </a:lnTo>
                    <a:lnTo>
                      <a:pt x="158" y="7767"/>
                    </a:lnTo>
                    <a:lnTo>
                      <a:pt x="3858" y="71"/>
                    </a:lnTo>
                    <a:lnTo>
                      <a:pt x="36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21"/>
              <p:cNvSpPr/>
              <p:nvPr/>
            </p:nvSpPr>
            <p:spPr>
              <a:xfrm>
                <a:off x="4681575" y="1454000"/>
                <a:ext cx="96450" cy="194200"/>
              </a:xfrm>
              <a:custGeom>
                <a:avLst/>
                <a:gdLst/>
                <a:ahLst/>
                <a:cxnLst/>
                <a:rect l="l" t="t" r="r" b="b"/>
                <a:pathLst>
                  <a:path w="3858" h="7768" extrusionOk="0">
                    <a:moveTo>
                      <a:pt x="3699" y="1"/>
                    </a:moveTo>
                    <a:lnTo>
                      <a:pt x="0" y="7680"/>
                    </a:lnTo>
                    <a:lnTo>
                      <a:pt x="158" y="7767"/>
                    </a:lnTo>
                    <a:lnTo>
                      <a:pt x="3857" y="71"/>
                    </a:lnTo>
                    <a:lnTo>
                      <a:pt x="369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21"/>
              <p:cNvSpPr/>
              <p:nvPr/>
            </p:nvSpPr>
            <p:spPr>
              <a:xfrm>
                <a:off x="4724075" y="1454000"/>
                <a:ext cx="96450" cy="194200"/>
              </a:xfrm>
              <a:custGeom>
                <a:avLst/>
                <a:gdLst/>
                <a:ahLst/>
                <a:cxnLst/>
                <a:rect l="l" t="t" r="r" b="b"/>
                <a:pathLst>
                  <a:path w="3858" h="7768" extrusionOk="0">
                    <a:moveTo>
                      <a:pt x="3700" y="1"/>
                    </a:moveTo>
                    <a:lnTo>
                      <a:pt x="1" y="7680"/>
                    </a:lnTo>
                    <a:lnTo>
                      <a:pt x="159" y="7767"/>
                    </a:lnTo>
                    <a:lnTo>
                      <a:pt x="3858" y="71"/>
                    </a:lnTo>
                    <a:lnTo>
                      <a:pt x="370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21"/>
              <p:cNvSpPr/>
              <p:nvPr/>
            </p:nvSpPr>
            <p:spPr>
              <a:xfrm>
                <a:off x="4760900" y="1454000"/>
                <a:ext cx="96900" cy="194200"/>
              </a:xfrm>
              <a:custGeom>
                <a:avLst/>
                <a:gdLst/>
                <a:ahLst/>
                <a:cxnLst/>
                <a:rect l="l" t="t" r="r" b="b"/>
                <a:pathLst>
                  <a:path w="3876" h="7768" extrusionOk="0">
                    <a:moveTo>
                      <a:pt x="3717" y="1"/>
                    </a:moveTo>
                    <a:lnTo>
                      <a:pt x="0" y="7680"/>
                    </a:lnTo>
                    <a:lnTo>
                      <a:pt x="158" y="7767"/>
                    </a:lnTo>
                    <a:lnTo>
                      <a:pt x="3875" y="88"/>
                    </a:lnTo>
                    <a:lnTo>
                      <a:pt x="37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21"/>
              <p:cNvSpPr/>
              <p:nvPr/>
            </p:nvSpPr>
            <p:spPr>
              <a:xfrm>
                <a:off x="4803850" y="1454000"/>
                <a:ext cx="96450" cy="194200"/>
              </a:xfrm>
              <a:custGeom>
                <a:avLst/>
                <a:gdLst/>
                <a:ahLst/>
                <a:cxnLst/>
                <a:rect l="l" t="t" r="r" b="b"/>
                <a:pathLst>
                  <a:path w="3858" h="7768" extrusionOk="0">
                    <a:moveTo>
                      <a:pt x="3700" y="1"/>
                    </a:moveTo>
                    <a:lnTo>
                      <a:pt x="1" y="7680"/>
                    </a:lnTo>
                    <a:lnTo>
                      <a:pt x="158" y="7767"/>
                    </a:lnTo>
                    <a:lnTo>
                      <a:pt x="3858" y="71"/>
                    </a:lnTo>
                    <a:lnTo>
                      <a:pt x="370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21"/>
              <p:cNvSpPr/>
              <p:nvPr/>
            </p:nvSpPr>
            <p:spPr>
              <a:xfrm>
                <a:off x="4840675" y="1454000"/>
                <a:ext cx="96450" cy="194200"/>
              </a:xfrm>
              <a:custGeom>
                <a:avLst/>
                <a:gdLst/>
                <a:ahLst/>
                <a:cxnLst/>
                <a:rect l="l" t="t" r="r" b="b"/>
                <a:pathLst>
                  <a:path w="3858" h="7768" extrusionOk="0">
                    <a:moveTo>
                      <a:pt x="3700" y="1"/>
                    </a:moveTo>
                    <a:lnTo>
                      <a:pt x="0" y="7680"/>
                    </a:lnTo>
                    <a:lnTo>
                      <a:pt x="158" y="7767"/>
                    </a:lnTo>
                    <a:lnTo>
                      <a:pt x="3858" y="71"/>
                    </a:lnTo>
                    <a:lnTo>
                      <a:pt x="370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21"/>
              <p:cNvSpPr/>
              <p:nvPr/>
            </p:nvSpPr>
            <p:spPr>
              <a:xfrm>
                <a:off x="4883200" y="1454000"/>
                <a:ext cx="96875" cy="193750"/>
              </a:xfrm>
              <a:custGeom>
                <a:avLst/>
                <a:gdLst/>
                <a:ahLst/>
                <a:cxnLst/>
                <a:rect l="l" t="t" r="r" b="b"/>
                <a:pathLst>
                  <a:path w="3875" h="7750" extrusionOk="0">
                    <a:moveTo>
                      <a:pt x="3717" y="1"/>
                    </a:moveTo>
                    <a:lnTo>
                      <a:pt x="0" y="7680"/>
                    </a:lnTo>
                    <a:lnTo>
                      <a:pt x="158" y="7750"/>
                    </a:lnTo>
                    <a:lnTo>
                      <a:pt x="3875" y="71"/>
                    </a:lnTo>
                    <a:lnTo>
                      <a:pt x="37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21"/>
              <p:cNvSpPr/>
              <p:nvPr/>
            </p:nvSpPr>
            <p:spPr>
              <a:xfrm>
                <a:off x="4920450" y="1453550"/>
                <a:ext cx="96000" cy="194650"/>
              </a:xfrm>
              <a:custGeom>
                <a:avLst/>
                <a:gdLst/>
                <a:ahLst/>
                <a:cxnLst/>
                <a:rect l="l" t="t" r="r" b="b"/>
                <a:pathLst>
                  <a:path w="3840" h="7786" extrusionOk="0">
                    <a:moveTo>
                      <a:pt x="3682" y="1"/>
                    </a:moveTo>
                    <a:lnTo>
                      <a:pt x="0" y="7698"/>
                    </a:lnTo>
                    <a:lnTo>
                      <a:pt x="158" y="7785"/>
                    </a:lnTo>
                    <a:lnTo>
                      <a:pt x="3840" y="89"/>
                    </a:lnTo>
                    <a:lnTo>
                      <a:pt x="36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21"/>
              <p:cNvSpPr/>
              <p:nvPr/>
            </p:nvSpPr>
            <p:spPr>
              <a:xfrm>
                <a:off x="4681575" y="1489950"/>
                <a:ext cx="355500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14220" h="702" extrusionOk="0">
                    <a:moveTo>
                      <a:pt x="0" y="0"/>
                    </a:moveTo>
                    <a:lnTo>
                      <a:pt x="0" y="368"/>
                    </a:lnTo>
                    <a:lnTo>
                      <a:pt x="14219" y="701"/>
                    </a:lnTo>
                    <a:lnTo>
                      <a:pt x="14219" y="3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21"/>
              <p:cNvSpPr/>
              <p:nvPr/>
            </p:nvSpPr>
            <p:spPr>
              <a:xfrm>
                <a:off x="4651325" y="1547800"/>
                <a:ext cx="359450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14378" h="685" extrusionOk="0">
                    <a:moveTo>
                      <a:pt x="0" y="1"/>
                    </a:moveTo>
                    <a:lnTo>
                      <a:pt x="0" y="369"/>
                    </a:lnTo>
                    <a:lnTo>
                      <a:pt x="14377" y="684"/>
                    </a:lnTo>
                    <a:lnTo>
                      <a:pt x="14377" y="33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21"/>
              <p:cNvSpPr/>
              <p:nvPr/>
            </p:nvSpPr>
            <p:spPr>
              <a:xfrm>
                <a:off x="4626775" y="1593375"/>
                <a:ext cx="362950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14518" h="685" extrusionOk="0">
                    <a:moveTo>
                      <a:pt x="1" y="1"/>
                    </a:moveTo>
                    <a:lnTo>
                      <a:pt x="1" y="352"/>
                    </a:lnTo>
                    <a:lnTo>
                      <a:pt x="14518" y="685"/>
                    </a:lnTo>
                    <a:lnTo>
                      <a:pt x="14518" y="31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21"/>
              <p:cNvSpPr/>
              <p:nvPr/>
            </p:nvSpPr>
            <p:spPr>
              <a:xfrm>
                <a:off x="4607925" y="1459700"/>
                <a:ext cx="336650" cy="181925"/>
              </a:xfrm>
              <a:custGeom>
                <a:avLst/>
                <a:gdLst/>
                <a:ahLst/>
                <a:cxnLst/>
                <a:rect l="l" t="t" r="r" b="b"/>
                <a:pathLst>
                  <a:path w="13466" h="7277" extrusionOk="0">
                    <a:moveTo>
                      <a:pt x="9608" y="0"/>
                    </a:moveTo>
                    <a:lnTo>
                      <a:pt x="1" y="7276"/>
                    </a:lnTo>
                    <a:lnTo>
                      <a:pt x="5155" y="7276"/>
                    </a:lnTo>
                    <a:lnTo>
                      <a:pt x="13466" y="18"/>
                    </a:lnTo>
                    <a:lnTo>
                      <a:pt x="960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1"/>
              <p:cNvSpPr/>
              <p:nvPr/>
            </p:nvSpPr>
            <p:spPr>
              <a:xfrm>
                <a:off x="4766150" y="1458375"/>
                <a:ext cx="231025" cy="184575"/>
              </a:xfrm>
              <a:custGeom>
                <a:avLst/>
                <a:gdLst/>
                <a:ahLst/>
                <a:cxnLst/>
                <a:rect l="l" t="t" r="r" b="b"/>
                <a:pathLst>
                  <a:path w="9241" h="7383" extrusionOk="0">
                    <a:moveTo>
                      <a:pt x="7961" y="1"/>
                    </a:moveTo>
                    <a:lnTo>
                      <a:pt x="1" y="7347"/>
                    </a:lnTo>
                    <a:lnTo>
                      <a:pt x="1737" y="7382"/>
                    </a:lnTo>
                    <a:lnTo>
                      <a:pt x="9241" y="53"/>
                    </a:lnTo>
                    <a:lnTo>
                      <a:pt x="796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2" name="Google Shape;362;p21"/>
            <p:cNvGrpSpPr/>
            <p:nvPr/>
          </p:nvGrpSpPr>
          <p:grpSpPr>
            <a:xfrm>
              <a:off x="1201999" y="4012775"/>
              <a:ext cx="316242" cy="275834"/>
              <a:chOff x="2562300" y="3102500"/>
              <a:chExt cx="65350" cy="57000"/>
            </a:xfrm>
          </p:grpSpPr>
          <p:sp>
            <p:nvSpPr>
              <p:cNvPr id="363" name="Google Shape;363;p21"/>
              <p:cNvSpPr/>
              <p:nvPr/>
            </p:nvSpPr>
            <p:spPr>
              <a:xfrm>
                <a:off x="2562300" y="3116100"/>
                <a:ext cx="33350" cy="4165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666" extrusionOk="0">
                    <a:moveTo>
                      <a:pt x="1" y="0"/>
                    </a:moveTo>
                    <a:cubicBezTo>
                      <a:pt x="1" y="0"/>
                      <a:pt x="1053" y="491"/>
                      <a:pt x="1141" y="1666"/>
                    </a:cubicBezTo>
                    <a:lnTo>
                      <a:pt x="1333" y="1666"/>
                    </a:lnTo>
                    <a:cubicBezTo>
                      <a:pt x="1333" y="1666"/>
                      <a:pt x="1246" y="298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21"/>
              <p:cNvSpPr/>
              <p:nvPr/>
            </p:nvSpPr>
            <p:spPr>
              <a:xfrm>
                <a:off x="2594300" y="3116100"/>
                <a:ext cx="33350" cy="41225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649" extrusionOk="0">
                    <a:moveTo>
                      <a:pt x="1333" y="0"/>
                    </a:moveTo>
                    <a:lnTo>
                      <a:pt x="1333" y="0"/>
                    </a:lnTo>
                    <a:cubicBezTo>
                      <a:pt x="106" y="298"/>
                      <a:pt x="1" y="1648"/>
                      <a:pt x="1" y="1648"/>
                    </a:cubicBezTo>
                    <a:lnTo>
                      <a:pt x="194" y="1648"/>
                    </a:lnTo>
                    <a:cubicBezTo>
                      <a:pt x="281" y="491"/>
                      <a:pt x="1333" y="0"/>
                      <a:pt x="1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21"/>
              <p:cNvSpPr/>
              <p:nvPr/>
            </p:nvSpPr>
            <p:spPr>
              <a:xfrm>
                <a:off x="2586425" y="3116975"/>
                <a:ext cx="17550" cy="42525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701" extrusionOk="0">
                    <a:moveTo>
                      <a:pt x="702" y="0"/>
                    </a:moveTo>
                    <a:cubicBezTo>
                      <a:pt x="0" y="772"/>
                      <a:pt x="403" y="1701"/>
                      <a:pt x="403" y="1701"/>
                    </a:cubicBezTo>
                    <a:lnTo>
                      <a:pt x="526" y="1596"/>
                    </a:lnTo>
                    <a:cubicBezTo>
                      <a:pt x="193" y="807"/>
                      <a:pt x="701" y="1"/>
                      <a:pt x="7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21"/>
              <p:cNvSpPr/>
              <p:nvPr/>
            </p:nvSpPr>
            <p:spPr>
              <a:xfrm>
                <a:off x="2579400" y="3102500"/>
                <a:ext cx="2020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808" h="2280" extrusionOk="0">
                    <a:moveTo>
                      <a:pt x="807" y="1"/>
                    </a:moveTo>
                    <a:lnTo>
                      <a:pt x="807" y="1"/>
                    </a:lnTo>
                    <a:cubicBezTo>
                      <a:pt x="1" y="1140"/>
                      <a:pt x="632" y="2280"/>
                      <a:pt x="632" y="2280"/>
                    </a:cubicBezTo>
                    <a:lnTo>
                      <a:pt x="790" y="2122"/>
                    </a:lnTo>
                    <a:cubicBezTo>
                      <a:pt x="246" y="1158"/>
                      <a:pt x="807" y="1"/>
                      <a:pt x="8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7" name="Google Shape;367;p21"/>
            <p:cNvSpPr/>
            <p:nvPr/>
          </p:nvSpPr>
          <p:spPr>
            <a:xfrm>
              <a:off x="832974" y="3184513"/>
              <a:ext cx="161387" cy="201553"/>
            </a:xfrm>
            <a:custGeom>
              <a:avLst/>
              <a:gdLst/>
              <a:ahLst/>
              <a:cxnLst/>
              <a:rect l="l" t="t" r="r" b="b"/>
              <a:pathLst>
                <a:path w="1334" h="1666" extrusionOk="0">
                  <a:moveTo>
                    <a:pt x="1" y="0"/>
                  </a:moveTo>
                  <a:cubicBezTo>
                    <a:pt x="1" y="0"/>
                    <a:pt x="1053" y="491"/>
                    <a:pt x="1141" y="1666"/>
                  </a:cubicBezTo>
                  <a:lnTo>
                    <a:pt x="1333" y="1666"/>
                  </a:lnTo>
                  <a:cubicBezTo>
                    <a:pt x="1333" y="1666"/>
                    <a:pt x="1246" y="298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1"/>
            <p:cNvSpPr/>
            <p:nvPr/>
          </p:nvSpPr>
          <p:spPr>
            <a:xfrm>
              <a:off x="987829" y="3184513"/>
              <a:ext cx="161387" cy="199496"/>
            </a:xfrm>
            <a:custGeom>
              <a:avLst/>
              <a:gdLst/>
              <a:ahLst/>
              <a:cxnLst/>
              <a:rect l="l" t="t" r="r" b="b"/>
              <a:pathLst>
                <a:path w="1334" h="1649" extrusionOk="0">
                  <a:moveTo>
                    <a:pt x="1333" y="0"/>
                  </a:moveTo>
                  <a:lnTo>
                    <a:pt x="1333" y="0"/>
                  </a:lnTo>
                  <a:cubicBezTo>
                    <a:pt x="106" y="298"/>
                    <a:pt x="1" y="1648"/>
                    <a:pt x="1" y="1648"/>
                  </a:cubicBezTo>
                  <a:lnTo>
                    <a:pt x="194" y="1648"/>
                  </a:lnTo>
                  <a:cubicBezTo>
                    <a:pt x="281" y="491"/>
                    <a:pt x="1333" y="0"/>
                    <a:pt x="13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1"/>
            <p:cNvSpPr/>
            <p:nvPr/>
          </p:nvSpPr>
          <p:spPr>
            <a:xfrm>
              <a:off x="949720" y="3188747"/>
              <a:ext cx="84928" cy="205787"/>
            </a:xfrm>
            <a:custGeom>
              <a:avLst/>
              <a:gdLst/>
              <a:ahLst/>
              <a:cxnLst/>
              <a:rect l="l" t="t" r="r" b="b"/>
              <a:pathLst>
                <a:path w="702" h="1701" extrusionOk="0">
                  <a:moveTo>
                    <a:pt x="702" y="0"/>
                  </a:moveTo>
                  <a:cubicBezTo>
                    <a:pt x="0" y="772"/>
                    <a:pt x="403" y="1701"/>
                    <a:pt x="403" y="1701"/>
                  </a:cubicBezTo>
                  <a:lnTo>
                    <a:pt x="526" y="1596"/>
                  </a:lnTo>
                  <a:cubicBezTo>
                    <a:pt x="193" y="807"/>
                    <a:pt x="701" y="1"/>
                    <a:pt x="7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1"/>
            <p:cNvSpPr/>
            <p:nvPr/>
          </p:nvSpPr>
          <p:spPr>
            <a:xfrm>
              <a:off x="915725" y="3118700"/>
              <a:ext cx="97752" cy="275834"/>
            </a:xfrm>
            <a:custGeom>
              <a:avLst/>
              <a:gdLst/>
              <a:ahLst/>
              <a:cxnLst/>
              <a:rect l="l" t="t" r="r" b="b"/>
              <a:pathLst>
                <a:path w="808" h="2280" extrusionOk="0">
                  <a:moveTo>
                    <a:pt x="807" y="1"/>
                  </a:moveTo>
                  <a:lnTo>
                    <a:pt x="807" y="1"/>
                  </a:lnTo>
                  <a:cubicBezTo>
                    <a:pt x="1" y="1140"/>
                    <a:pt x="632" y="2280"/>
                    <a:pt x="632" y="2280"/>
                  </a:cubicBezTo>
                  <a:lnTo>
                    <a:pt x="790" y="2122"/>
                  </a:lnTo>
                  <a:cubicBezTo>
                    <a:pt x="246" y="1158"/>
                    <a:pt x="807" y="1"/>
                    <a:pt x="8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1"/>
            <p:cNvSpPr/>
            <p:nvPr/>
          </p:nvSpPr>
          <p:spPr>
            <a:xfrm>
              <a:off x="2775450" y="1180348"/>
              <a:ext cx="716795" cy="105100"/>
            </a:xfrm>
            <a:custGeom>
              <a:avLst/>
              <a:gdLst/>
              <a:ahLst/>
              <a:cxnLst/>
              <a:rect l="l" t="t" r="r" b="b"/>
              <a:pathLst>
                <a:path w="14220" h="2085" extrusionOk="0">
                  <a:moveTo>
                    <a:pt x="4768" y="1"/>
                  </a:moveTo>
                  <a:cubicBezTo>
                    <a:pt x="4213" y="1"/>
                    <a:pt x="3704" y="178"/>
                    <a:pt x="3560" y="612"/>
                  </a:cubicBezTo>
                  <a:cubicBezTo>
                    <a:pt x="3231" y="430"/>
                    <a:pt x="2911" y="343"/>
                    <a:pt x="2599" y="343"/>
                  </a:cubicBezTo>
                  <a:cubicBezTo>
                    <a:pt x="2129" y="343"/>
                    <a:pt x="1678" y="541"/>
                    <a:pt x="1245" y="910"/>
                  </a:cubicBezTo>
                  <a:cubicBezTo>
                    <a:pt x="982" y="1138"/>
                    <a:pt x="1" y="1664"/>
                    <a:pt x="316" y="2084"/>
                  </a:cubicBezTo>
                  <a:lnTo>
                    <a:pt x="14220" y="2084"/>
                  </a:lnTo>
                  <a:cubicBezTo>
                    <a:pt x="13757" y="1464"/>
                    <a:pt x="12002" y="704"/>
                    <a:pt x="10954" y="704"/>
                  </a:cubicBezTo>
                  <a:cubicBezTo>
                    <a:pt x="10611" y="704"/>
                    <a:pt x="10343" y="785"/>
                    <a:pt x="10222" y="980"/>
                  </a:cubicBezTo>
                  <a:cubicBezTo>
                    <a:pt x="9677" y="685"/>
                    <a:pt x="8977" y="508"/>
                    <a:pt x="8375" y="508"/>
                  </a:cubicBezTo>
                  <a:cubicBezTo>
                    <a:pt x="7796" y="508"/>
                    <a:pt x="7308" y="672"/>
                    <a:pt x="7136" y="1050"/>
                  </a:cubicBezTo>
                  <a:cubicBezTo>
                    <a:pt x="6751" y="664"/>
                    <a:pt x="6155" y="279"/>
                    <a:pt x="5523" y="103"/>
                  </a:cubicBezTo>
                  <a:cubicBezTo>
                    <a:pt x="5282" y="37"/>
                    <a:pt x="5020" y="1"/>
                    <a:pt x="4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86450" y="175650"/>
            <a:ext cx="8771100" cy="4792200"/>
          </a:xfrm>
          <a:prstGeom prst="roundRect">
            <a:avLst>
              <a:gd name="adj" fmla="val 0"/>
            </a:avLst>
          </a:prstGeom>
          <a:solidFill>
            <a:srgbClr val="98D3C7">
              <a:alpha val="13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097975" y="1908275"/>
            <a:ext cx="4326000" cy="17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4097975" y="1147675"/>
            <a:ext cx="1037100" cy="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4097975" y="3620825"/>
            <a:ext cx="43260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186450" y="175650"/>
            <a:ext cx="8771100" cy="4792200"/>
          </a:xfrm>
          <a:prstGeom prst="roundRect">
            <a:avLst>
              <a:gd name="adj" fmla="val 0"/>
            </a:avLst>
          </a:prstGeom>
          <a:solidFill>
            <a:srgbClr val="98D3C7">
              <a:alpha val="13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 idx="2"/>
          </p:nvPr>
        </p:nvSpPr>
        <p:spPr>
          <a:xfrm>
            <a:off x="720000" y="1750434"/>
            <a:ext cx="3522300" cy="4389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3"/>
          </p:nvPr>
        </p:nvSpPr>
        <p:spPr>
          <a:xfrm>
            <a:off x="4901688" y="1750434"/>
            <a:ext cx="3522300" cy="4389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720000" y="2195175"/>
            <a:ext cx="3522300" cy="19563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4901700" y="2195175"/>
            <a:ext cx="3522300" cy="19563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186450" y="175650"/>
            <a:ext cx="8771100" cy="4792200"/>
          </a:xfrm>
          <a:prstGeom prst="roundRect">
            <a:avLst>
              <a:gd name="adj" fmla="val 0"/>
            </a:avLst>
          </a:prstGeom>
          <a:solidFill>
            <a:srgbClr val="98D3C7">
              <a:alpha val="13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186450" y="175650"/>
            <a:ext cx="8771100" cy="4792200"/>
          </a:xfrm>
          <a:prstGeom prst="roundRect">
            <a:avLst>
              <a:gd name="adj" fmla="val 0"/>
            </a:avLst>
          </a:prstGeom>
          <a:solidFill>
            <a:srgbClr val="98D3C7">
              <a:alpha val="13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218150" y="1204050"/>
            <a:ext cx="4206000" cy="27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186450" y="175650"/>
            <a:ext cx="8771100" cy="4792200"/>
          </a:xfrm>
          <a:prstGeom prst="roundRect">
            <a:avLst>
              <a:gd name="adj" fmla="val 0"/>
            </a:avLst>
          </a:prstGeom>
          <a:solidFill>
            <a:srgbClr val="98D3C7">
              <a:alpha val="13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>
            <a:off x="720000" y="1570575"/>
            <a:ext cx="4047000" cy="21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-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marL="4114800" lvl="8" indent="-2667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720000" y="4045775"/>
            <a:ext cx="7704000" cy="6051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/>
          <p:nvPr/>
        </p:nvSpPr>
        <p:spPr>
          <a:xfrm>
            <a:off x="186450" y="175650"/>
            <a:ext cx="8771100" cy="4792200"/>
          </a:xfrm>
          <a:prstGeom prst="roundRect">
            <a:avLst>
              <a:gd name="adj" fmla="val 0"/>
            </a:avLst>
          </a:prstGeom>
          <a:solidFill>
            <a:srgbClr val="98D3C7">
              <a:alpha val="13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2"/>
          </p:nvPr>
        </p:nvSpPr>
        <p:spPr>
          <a:xfrm>
            <a:off x="1875655" y="1495838"/>
            <a:ext cx="25839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3"/>
          </p:nvPr>
        </p:nvSpPr>
        <p:spPr>
          <a:xfrm>
            <a:off x="5619380" y="1495838"/>
            <a:ext cx="25839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1875665" y="1939450"/>
            <a:ext cx="258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4"/>
          </p:nvPr>
        </p:nvSpPr>
        <p:spPr>
          <a:xfrm>
            <a:off x="5619390" y="1939450"/>
            <a:ext cx="258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5"/>
          </p:nvPr>
        </p:nvSpPr>
        <p:spPr>
          <a:xfrm>
            <a:off x="1875650" y="2869125"/>
            <a:ext cx="2583900" cy="7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6"/>
          </p:nvPr>
        </p:nvSpPr>
        <p:spPr>
          <a:xfrm>
            <a:off x="5619375" y="2869125"/>
            <a:ext cx="2583900" cy="7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7"/>
          </p:nvPr>
        </p:nvSpPr>
        <p:spPr>
          <a:xfrm>
            <a:off x="1875694" y="3571475"/>
            <a:ext cx="258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8"/>
          </p:nvPr>
        </p:nvSpPr>
        <p:spPr>
          <a:xfrm>
            <a:off x="5619395" y="3571475"/>
            <a:ext cx="258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9" hasCustomPrompt="1"/>
          </p:nvPr>
        </p:nvSpPr>
        <p:spPr>
          <a:xfrm>
            <a:off x="946600" y="1574300"/>
            <a:ext cx="777300" cy="775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13" hasCustomPrompt="1"/>
          </p:nvPr>
        </p:nvSpPr>
        <p:spPr>
          <a:xfrm>
            <a:off x="946600" y="3118750"/>
            <a:ext cx="777300" cy="775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4" hasCustomPrompt="1"/>
          </p:nvPr>
        </p:nvSpPr>
        <p:spPr>
          <a:xfrm>
            <a:off x="4679894" y="1574300"/>
            <a:ext cx="777300" cy="775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5" hasCustomPrompt="1"/>
          </p:nvPr>
        </p:nvSpPr>
        <p:spPr>
          <a:xfrm>
            <a:off x="4679894" y="3118750"/>
            <a:ext cx="777300" cy="775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6" r:id="rId10"/>
    <p:sldLayoutId id="214748366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fif"/><Relationship Id="rId3" Type="http://schemas.openxmlformats.org/officeDocument/2006/relationships/image" Target="../media/image1.jp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fif"/><Relationship Id="rId5" Type="http://schemas.openxmlformats.org/officeDocument/2006/relationships/image" Target="../media/image3.jfif"/><Relationship Id="rId4" Type="http://schemas.openxmlformats.org/officeDocument/2006/relationships/image" Target="../media/image2.jfif"/><Relationship Id="rId9" Type="http://schemas.openxmlformats.org/officeDocument/2006/relationships/image" Target="../media/image7.jf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2.wdp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5"/>
          <p:cNvSpPr txBox="1">
            <a:spLocks noGrp="1"/>
          </p:cNvSpPr>
          <p:nvPr>
            <p:ph type="ctrTitle"/>
          </p:nvPr>
        </p:nvSpPr>
        <p:spPr>
          <a:xfrm>
            <a:off x="784512" y="38148"/>
            <a:ext cx="4191300" cy="291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SolarCode</a:t>
            </a:r>
            <a:endParaRPr b="0" dirty="0"/>
          </a:p>
        </p:txBody>
      </p:sp>
      <p:grpSp>
        <p:nvGrpSpPr>
          <p:cNvPr id="384" name="Google Shape;384;p25"/>
          <p:cNvGrpSpPr/>
          <p:nvPr/>
        </p:nvGrpSpPr>
        <p:grpSpPr>
          <a:xfrm>
            <a:off x="5324177" y="596978"/>
            <a:ext cx="3026600" cy="3890100"/>
            <a:chOff x="5324177" y="596978"/>
            <a:chExt cx="3026600" cy="3890100"/>
          </a:xfrm>
        </p:grpSpPr>
        <p:sp>
          <p:nvSpPr>
            <p:cNvPr id="385" name="Google Shape;385;p25"/>
            <p:cNvSpPr/>
            <p:nvPr/>
          </p:nvSpPr>
          <p:spPr>
            <a:xfrm>
              <a:off x="5324177" y="596978"/>
              <a:ext cx="3026400" cy="3890100"/>
            </a:xfrm>
            <a:prstGeom prst="roundRect">
              <a:avLst>
                <a:gd name="adj" fmla="val 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5"/>
            <p:cNvSpPr/>
            <p:nvPr/>
          </p:nvSpPr>
          <p:spPr>
            <a:xfrm>
              <a:off x="5324177" y="2270640"/>
              <a:ext cx="3026600" cy="996115"/>
            </a:xfrm>
            <a:custGeom>
              <a:avLst/>
              <a:gdLst/>
              <a:ahLst/>
              <a:cxnLst/>
              <a:rect l="l" t="t" r="r" b="b"/>
              <a:pathLst>
                <a:path w="109580" h="36065" extrusionOk="0">
                  <a:moveTo>
                    <a:pt x="18234" y="0"/>
                  </a:moveTo>
                  <a:lnTo>
                    <a:pt x="6365" y="9152"/>
                  </a:lnTo>
                  <a:lnTo>
                    <a:pt x="0" y="5015"/>
                  </a:lnTo>
                  <a:lnTo>
                    <a:pt x="0" y="35995"/>
                  </a:lnTo>
                  <a:lnTo>
                    <a:pt x="109562" y="36065"/>
                  </a:lnTo>
                  <a:lnTo>
                    <a:pt x="109579" y="4419"/>
                  </a:lnTo>
                  <a:lnTo>
                    <a:pt x="101479" y="14763"/>
                  </a:lnTo>
                  <a:lnTo>
                    <a:pt x="90696" y="8328"/>
                  </a:lnTo>
                  <a:lnTo>
                    <a:pt x="87172" y="10415"/>
                  </a:lnTo>
                  <a:lnTo>
                    <a:pt x="82894" y="6067"/>
                  </a:lnTo>
                  <a:lnTo>
                    <a:pt x="75426" y="14552"/>
                  </a:lnTo>
                  <a:lnTo>
                    <a:pt x="67816" y="5944"/>
                  </a:lnTo>
                  <a:lnTo>
                    <a:pt x="57612" y="11958"/>
                  </a:lnTo>
                  <a:lnTo>
                    <a:pt x="54369" y="10169"/>
                  </a:lnTo>
                  <a:lnTo>
                    <a:pt x="45392" y="5909"/>
                  </a:lnTo>
                  <a:lnTo>
                    <a:pt x="35486" y="10415"/>
                  </a:lnTo>
                  <a:lnTo>
                    <a:pt x="18234" y="0"/>
                  </a:lnTo>
                  <a:close/>
                </a:path>
              </a:pathLst>
            </a:custGeom>
            <a:solidFill>
              <a:srgbClr val="669E97">
                <a:alpha val="3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5"/>
            <p:cNvSpPr/>
            <p:nvPr/>
          </p:nvSpPr>
          <p:spPr>
            <a:xfrm>
              <a:off x="6279749" y="1025443"/>
              <a:ext cx="1115356" cy="164101"/>
            </a:xfrm>
            <a:custGeom>
              <a:avLst/>
              <a:gdLst/>
              <a:ahLst/>
              <a:cxnLst/>
              <a:rect l="l" t="t" r="r" b="b"/>
              <a:pathLst>
                <a:path w="23109" h="3400" extrusionOk="0">
                  <a:moveTo>
                    <a:pt x="7742" y="1"/>
                  </a:moveTo>
                  <a:cubicBezTo>
                    <a:pt x="6848" y="1"/>
                    <a:pt x="6026" y="290"/>
                    <a:pt x="5786" y="997"/>
                  </a:cubicBezTo>
                  <a:cubicBezTo>
                    <a:pt x="5246" y="696"/>
                    <a:pt x="4724" y="552"/>
                    <a:pt x="4217" y="552"/>
                  </a:cubicBezTo>
                  <a:cubicBezTo>
                    <a:pt x="3455" y="552"/>
                    <a:pt x="2729" y="878"/>
                    <a:pt x="2034" y="1488"/>
                  </a:cubicBezTo>
                  <a:cubicBezTo>
                    <a:pt x="1613" y="1856"/>
                    <a:pt x="0" y="2698"/>
                    <a:pt x="509" y="3382"/>
                  </a:cubicBezTo>
                  <a:lnTo>
                    <a:pt x="23108" y="3399"/>
                  </a:lnTo>
                  <a:cubicBezTo>
                    <a:pt x="22357" y="2372"/>
                    <a:pt x="19507" y="1136"/>
                    <a:pt x="17809" y="1136"/>
                  </a:cubicBezTo>
                  <a:cubicBezTo>
                    <a:pt x="17248" y="1136"/>
                    <a:pt x="16813" y="1271"/>
                    <a:pt x="16621" y="1593"/>
                  </a:cubicBezTo>
                  <a:cubicBezTo>
                    <a:pt x="15718" y="1111"/>
                    <a:pt x="14578" y="824"/>
                    <a:pt x="13603" y="824"/>
                  </a:cubicBezTo>
                  <a:cubicBezTo>
                    <a:pt x="12666" y="824"/>
                    <a:pt x="11882" y="1089"/>
                    <a:pt x="11607" y="1699"/>
                  </a:cubicBezTo>
                  <a:cubicBezTo>
                    <a:pt x="10958" y="1085"/>
                    <a:pt x="10011" y="454"/>
                    <a:pt x="8977" y="173"/>
                  </a:cubicBezTo>
                  <a:cubicBezTo>
                    <a:pt x="8583" y="62"/>
                    <a:pt x="8155" y="1"/>
                    <a:pt x="77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5"/>
            <p:cNvSpPr/>
            <p:nvPr/>
          </p:nvSpPr>
          <p:spPr>
            <a:xfrm>
              <a:off x="5530007" y="1381183"/>
              <a:ext cx="686328" cy="100633"/>
            </a:xfrm>
            <a:custGeom>
              <a:avLst/>
              <a:gdLst/>
              <a:ahLst/>
              <a:cxnLst/>
              <a:rect l="l" t="t" r="r" b="b"/>
              <a:pathLst>
                <a:path w="14220" h="2085" extrusionOk="0">
                  <a:moveTo>
                    <a:pt x="4768" y="1"/>
                  </a:moveTo>
                  <a:cubicBezTo>
                    <a:pt x="4213" y="1"/>
                    <a:pt x="3704" y="178"/>
                    <a:pt x="3560" y="612"/>
                  </a:cubicBezTo>
                  <a:cubicBezTo>
                    <a:pt x="3231" y="430"/>
                    <a:pt x="2911" y="343"/>
                    <a:pt x="2599" y="343"/>
                  </a:cubicBezTo>
                  <a:cubicBezTo>
                    <a:pt x="2129" y="343"/>
                    <a:pt x="1678" y="541"/>
                    <a:pt x="1245" y="910"/>
                  </a:cubicBezTo>
                  <a:cubicBezTo>
                    <a:pt x="982" y="1138"/>
                    <a:pt x="1" y="1664"/>
                    <a:pt x="316" y="2084"/>
                  </a:cubicBezTo>
                  <a:lnTo>
                    <a:pt x="14220" y="2084"/>
                  </a:lnTo>
                  <a:cubicBezTo>
                    <a:pt x="13757" y="1464"/>
                    <a:pt x="12002" y="704"/>
                    <a:pt x="10954" y="704"/>
                  </a:cubicBezTo>
                  <a:cubicBezTo>
                    <a:pt x="10611" y="704"/>
                    <a:pt x="10343" y="785"/>
                    <a:pt x="10222" y="980"/>
                  </a:cubicBezTo>
                  <a:cubicBezTo>
                    <a:pt x="9677" y="685"/>
                    <a:pt x="8977" y="508"/>
                    <a:pt x="8375" y="508"/>
                  </a:cubicBezTo>
                  <a:cubicBezTo>
                    <a:pt x="7796" y="508"/>
                    <a:pt x="7308" y="672"/>
                    <a:pt x="7136" y="1050"/>
                  </a:cubicBezTo>
                  <a:cubicBezTo>
                    <a:pt x="6751" y="664"/>
                    <a:pt x="6155" y="279"/>
                    <a:pt x="5523" y="103"/>
                  </a:cubicBezTo>
                  <a:cubicBezTo>
                    <a:pt x="5282" y="37"/>
                    <a:pt x="5020" y="1"/>
                    <a:pt x="4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9" name="Google Shape;389;p25"/>
            <p:cNvGrpSpPr/>
            <p:nvPr/>
          </p:nvGrpSpPr>
          <p:grpSpPr>
            <a:xfrm>
              <a:off x="5324197" y="1842957"/>
              <a:ext cx="1672289" cy="1640341"/>
              <a:chOff x="1108850" y="1839725"/>
              <a:chExt cx="988000" cy="969125"/>
            </a:xfrm>
          </p:grpSpPr>
          <p:sp>
            <p:nvSpPr>
              <p:cNvPr id="390" name="Google Shape;390;p25"/>
              <p:cNvSpPr/>
              <p:nvPr/>
            </p:nvSpPr>
            <p:spPr>
              <a:xfrm>
                <a:off x="1108850" y="1839725"/>
                <a:ext cx="988000" cy="969125"/>
              </a:xfrm>
              <a:custGeom>
                <a:avLst/>
                <a:gdLst/>
                <a:ahLst/>
                <a:cxnLst/>
                <a:rect l="l" t="t" r="r" b="b"/>
                <a:pathLst>
                  <a:path w="39520" h="38765" extrusionOk="0">
                    <a:moveTo>
                      <a:pt x="19848" y="0"/>
                    </a:moveTo>
                    <a:lnTo>
                      <a:pt x="1" y="35609"/>
                    </a:lnTo>
                    <a:lnTo>
                      <a:pt x="39519" y="38765"/>
                    </a:lnTo>
                    <a:lnTo>
                      <a:pt x="198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25"/>
              <p:cNvSpPr/>
              <p:nvPr/>
            </p:nvSpPr>
            <p:spPr>
              <a:xfrm>
                <a:off x="1428825" y="1840150"/>
                <a:ext cx="358575" cy="357700"/>
              </a:xfrm>
              <a:custGeom>
                <a:avLst/>
                <a:gdLst/>
                <a:ahLst/>
                <a:cxnLst/>
                <a:rect l="l" t="t" r="r" b="b"/>
                <a:pathLst>
                  <a:path w="14343" h="14308" extrusionOk="0">
                    <a:moveTo>
                      <a:pt x="7049" y="1"/>
                    </a:moveTo>
                    <a:lnTo>
                      <a:pt x="1" y="12659"/>
                    </a:lnTo>
                    <a:cubicBezTo>
                      <a:pt x="1" y="12659"/>
                      <a:pt x="1097" y="12126"/>
                      <a:pt x="2537" y="12126"/>
                    </a:cubicBezTo>
                    <a:cubicBezTo>
                      <a:pt x="3298" y="12126"/>
                      <a:pt x="4155" y="12275"/>
                      <a:pt x="4998" y="12729"/>
                    </a:cubicBezTo>
                    <a:cubicBezTo>
                      <a:pt x="5655" y="13087"/>
                      <a:pt x="6440" y="13370"/>
                      <a:pt x="7484" y="13370"/>
                    </a:cubicBezTo>
                    <a:cubicBezTo>
                      <a:pt x="8335" y="13370"/>
                      <a:pt x="9359" y="13182"/>
                      <a:pt x="10625" y="12694"/>
                    </a:cubicBezTo>
                    <a:cubicBezTo>
                      <a:pt x="10898" y="12591"/>
                      <a:pt x="11232" y="12520"/>
                      <a:pt x="11595" y="12520"/>
                    </a:cubicBezTo>
                    <a:cubicBezTo>
                      <a:pt x="12471" y="12520"/>
                      <a:pt x="13525" y="12933"/>
                      <a:pt x="14342" y="14307"/>
                    </a:cubicBezTo>
                    <a:lnTo>
                      <a:pt x="70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2" name="Google Shape;392;p25"/>
            <p:cNvGrpSpPr/>
            <p:nvPr/>
          </p:nvGrpSpPr>
          <p:grpSpPr>
            <a:xfrm>
              <a:off x="6313655" y="1842957"/>
              <a:ext cx="1672289" cy="1640341"/>
              <a:chOff x="1108850" y="1839725"/>
              <a:chExt cx="988000" cy="969125"/>
            </a:xfrm>
          </p:grpSpPr>
          <p:sp>
            <p:nvSpPr>
              <p:cNvPr id="393" name="Google Shape;393;p25"/>
              <p:cNvSpPr/>
              <p:nvPr/>
            </p:nvSpPr>
            <p:spPr>
              <a:xfrm>
                <a:off x="1108850" y="1839725"/>
                <a:ext cx="988000" cy="969125"/>
              </a:xfrm>
              <a:custGeom>
                <a:avLst/>
                <a:gdLst/>
                <a:ahLst/>
                <a:cxnLst/>
                <a:rect l="l" t="t" r="r" b="b"/>
                <a:pathLst>
                  <a:path w="39520" h="38765" extrusionOk="0">
                    <a:moveTo>
                      <a:pt x="19848" y="0"/>
                    </a:moveTo>
                    <a:lnTo>
                      <a:pt x="1" y="35609"/>
                    </a:lnTo>
                    <a:lnTo>
                      <a:pt x="39519" y="38765"/>
                    </a:lnTo>
                    <a:lnTo>
                      <a:pt x="198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25"/>
              <p:cNvSpPr/>
              <p:nvPr/>
            </p:nvSpPr>
            <p:spPr>
              <a:xfrm>
                <a:off x="1428825" y="1840150"/>
                <a:ext cx="358575" cy="357700"/>
              </a:xfrm>
              <a:custGeom>
                <a:avLst/>
                <a:gdLst/>
                <a:ahLst/>
                <a:cxnLst/>
                <a:rect l="l" t="t" r="r" b="b"/>
                <a:pathLst>
                  <a:path w="14343" h="14308" extrusionOk="0">
                    <a:moveTo>
                      <a:pt x="7049" y="1"/>
                    </a:moveTo>
                    <a:lnTo>
                      <a:pt x="1" y="12659"/>
                    </a:lnTo>
                    <a:cubicBezTo>
                      <a:pt x="1" y="12659"/>
                      <a:pt x="1097" y="12126"/>
                      <a:pt x="2537" y="12126"/>
                    </a:cubicBezTo>
                    <a:cubicBezTo>
                      <a:pt x="3298" y="12126"/>
                      <a:pt x="4155" y="12275"/>
                      <a:pt x="4998" y="12729"/>
                    </a:cubicBezTo>
                    <a:cubicBezTo>
                      <a:pt x="5655" y="13087"/>
                      <a:pt x="6440" y="13370"/>
                      <a:pt x="7484" y="13370"/>
                    </a:cubicBezTo>
                    <a:cubicBezTo>
                      <a:pt x="8335" y="13370"/>
                      <a:pt x="9359" y="13182"/>
                      <a:pt x="10625" y="12694"/>
                    </a:cubicBezTo>
                    <a:cubicBezTo>
                      <a:pt x="10898" y="12591"/>
                      <a:pt x="11232" y="12520"/>
                      <a:pt x="11595" y="12520"/>
                    </a:cubicBezTo>
                    <a:cubicBezTo>
                      <a:pt x="12471" y="12520"/>
                      <a:pt x="13525" y="12933"/>
                      <a:pt x="14342" y="14307"/>
                    </a:cubicBezTo>
                    <a:lnTo>
                      <a:pt x="70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5" name="Google Shape;395;p25"/>
            <p:cNvSpPr/>
            <p:nvPr/>
          </p:nvSpPr>
          <p:spPr>
            <a:xfrm rot="10800000">
              <a:off x="5331800" y="3261200"/>
              <a:ext cx="3009300" cy="12204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6" name="Google Shape;396;p25"/>
            <p:cNvGrpSpPr/>
            <p:nvPr/>
          </p:nvGrpSpPr>
          <p:grpSpPr>
            <a:xfrm>
              <a:off x="5530163" y="3087462"/>
              <a:ext cx="1476751" cy="910610"/>
              <a:chOff x="4592575" y="1448750"/>
              <a:chExt cx="505425" cy="311650"/>
            </a:xfrm>
          </p:grpSpPr>
          <p:sp>
            <p:nvSpPr>
              <p:cNvPr id="397" name="Google Shape;397;p25"/>
              <p:cNvSpPr/>
              <p:nvPr/>
            </p:nvSpPr>
            <p:spPr>
              <a:xfrm>
                <a:off x="4695150" y="1498700"/>
                <a:ext cx="403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825" extrusionOk="0">
                    <a:moveTo>
                      <a:pt x="1" y="1"/>
                    </a:moveTo>
                    <a:lnTo>
                      <a:pt x="1" y="1824"/>
                    </a:lnTo>
                    <a:lnTo>
                      <a:pt x="1614" y="1824"/>
                    </a:lnTo>
                    <a:lnTo>
                      <a:pt x="1614" y="1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25"/>
              <p:cNvSpPr/>
              <p:nvPr/>
            </p:nvSpPr>
            <p:spPr>
              <a:xfrm>
                <a:off x="4698650" y="1498700"/>
                <a:ext cx="368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1825" extrusionOk="0">
                    <a:moveTo>
                      <a:pt x="1" y="1"/>
                    </a:moveTo>
                    <a:lnTo>
                      <a:pt x="1" y="1824"/>
                    </a:lnTo>
                    <a:lnTo>
                      <a:pt x="1474" y="1824"/>
                    </a:lnTo>
                    <a:lnTo>
                      <a:pt x="1474" y="1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25"/>
              <p:cNvSpPr/>
              <p:nvPr/>
            </p:nvSpPr>
            <p:spPr>
              <a:xfrm>
                <a:off x="4760900" y="1498700"/>
                <a:ext cx="403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825" extrusionOk="0">
                    <a:moveTo>
                      <a:pt x="0" y="1"/>
                    </a:moveTo>
                    <a:lnTo>
                      <a:pt x="0" y="1824"/>
                    </a:lnTo>
                    <a:lnTo>
                      <a:pt x="1613" y="1824"/>
                    </a:lnTo>
                    <a:lnTo>
                      <a:pt x="1613" y="1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5"/>
              <p:cNvSpPr/>
              <p:nvPr/>
            </p:nvSpPr>
            <p:spPr>
              <a:xfrm>
                <a:off x="4764400" y="1498700"/>
                <a:ext cx="368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1825" extrusionOk="0">
                    <a:moveTo>
                      <a:pt x="1" y="1"/>
                    </a:moveTo>
                    <a:lnTo>
                      <a:pt x="1" y="1824"/>
                    </a:lnTo>
                    <a:lnTo>
                      <a:pt x="1473" y="1824"/>
                    </a:lnTo>
                    <a:lnTo>
                      <a:pt x="1473" y="1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5"/>
              <p:cNvSpPr/>
              <p:nvPr/>
            </p:nvSpPr>
            <p:spPr>
              <a:xfrm>
                <a:off x="4822275" y="1498700"/>
                <a:ext cx="403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825" extrusionOk="0">
                    <a:moveTo>
                      <a:pt x="0" y="1"/>
                    </a:moveTo>
                    <a:lnTo>
                      <a:pt x="0" y="1824"/>
                    </a:lnTo>
                    <a:lnTo>
                      <a:pt x="1613" y="1824"/>
                    </a:lnTo>
                    <a:lnTo>
                      <a:pt x="1613" y="1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25"/>
              <p:cNvSpPr/>
              <p:nvPr/>
            </p:nvSpPr>
            <p:spPr>
              <a:xfrm>
                <a:off x="4825775" y="1498700"/>
                <a:ext cx="368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1825" extrusionOk="0">
                    <a:moveTo>
                      <a:pt x="0" y="1"/>
                    </a:moveTo>
                    <a:lnTo>
                      <a:pt x="0" y="1824"/>
                    </a:lnTo>
                    <a:lnTo>
                      <a:pt x="1473" y="1824"/>
                    </a:lnTo>
                    <a:lnTo>
                      <a:pt x="1473" y="1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25"/>
              <p:cNvSpPr/>
              <p:nvPr/>
            </p:nvSpPr>
            <p:spPr>
              <a:xfrm>
                <a:off x="4883625" y="1498700"/>
                <a:ext cx="403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825" extrusionOk="0">
                    <a:moveTo>
                      <a:pt x="1" y="1"/>
                    </a:moveTo>
                    <a:lnTo>
                      <a:pt x="1" y="1824"/>
                    </a:lnTo>
                    <a:lnTo>
                      <a:pt x="1614" y="1824"/>
                    </a:lnTo>
                    <a:lnTo>
                      <a:pt x="1614" y="1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5"/>
              <p:cNvSpPr/>
              <p:nvPr/>
            </p:nvSpPr>
            <p:spPr>
              <a:xfrm>
                <a:off x="4887125" y="1498700"/>
                <a:ext cx="368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1825" extrusionOk="0">
                    <a:moveTo>
                      <a:pt x="1" y="1"/>
                    </a:moveTo>
                    <a:lnTo>
                      <a:pt x="1" y="1824"/>
                    </a:lnTo>
                    <a:lnTo>
                      <a:pt x="1474" y="1824"/>
                    </a:lnTo>
                    <a:lnTo>
                      <a:pt x="1474" y="1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25"/>
              <p:cNvSpPr/>
              <p:nvPr/>
            </p:nvSpPr>
            <p:spPr>
              <a:xfrm>
                <a:off x="4908600" y="1455750"/>
                <a:ext cx="53500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2140" h="913" extrusionOk="0">
                    <a:moveTo>
                      <a:pt x="1" y="1"/>
                    </a:moveTo>
                    <a:lnTo>
                      <a:pt x="1" y="912"/>
                    </a:lnTo>
                    <a:lnTo>
                      <a:pt x="2140" y="912"/>
                    </a:lnTo>
                    <a:lnTo>
                      <a:pt x="2140" y="1"/>
                    </a:lnTo>
                    <a:close/>
                  </a:path>
                </a:pathLst>
              </a:custGeom>
              <a:solidFill>
                <a:srgbClr val="5B5A5A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25"/>
              <p:cNvSpPr/>
              <p:nvPr/>
            </p:nvSpPr>
            <p:spPr>
              <a:xfrm>
                <a:off x="4930975" y="1478100"/>
                <a:ext cx="41650" cy="108725"/>
              </a:xfrm>
              <a:custGeom>
                <a:avLst/>
                <a:gdLst/>
                <a:ahLst/>
                <a:cxnLst/>
                <a:rect l="l" t="t" r="r" b="b"/>
                <a:pathLst>
                  <a:path w="1666" h="4349" extrusionOk="0">
                    <a:moveTo>
                      <a:pt x="0" y="1"/>
                    </a:moveTo>
                    <a:lnTo>
                      <a:pt x="0" y="4349"/>
                    </a:lnTo>
                    <a:lnTo>
                      <a:pt x="1666" y="4349"/>
                    </a:lnTo>
                    <a:lnTo>
                      <a:pt x="1666" y="1"/>
                    </a:lnTo>
                    <a:close/>
                  </a:path>
                </a:pathLst>
              </a:custGeom>
              <a:solidFill>
                <a:srgbClr val="5B5A5A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5"/>
              <p:cNvSpPr/>
              <p:nvPr/>
            </p:nvSpPr>
            <p:spPr>
              <a:xfrm>
                <a:off x="4747300" y="1471975"/>
                <a:ext cx="123200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4928" h="509" extrusionOk="0">
                    <a:moveTo>
                      <a:pt x="229" y="0"/>
                    </a:moveTo>
                    <a:lnTo>
                      <a:pt x="1" y="491"/>
                    </a:lnTo>
                    <a:lnTo>
                      <a:pt x="4928" y="509"/>
                    </a:lnTo>
                    <a:lnTo>
                      <a:pt x="466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25"/>
              <p:cNvSpPr/>
              <p:nvPr/>
            </p:nvSpPr>
            <p:spPr>
              <a:xfrm>
                <a:off x="4734175" y="1515800"/>
                <a:ext cx="15122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6049" h="527" extrusionOk="0">
                    <a:moveTo>
                      <a:pt x="245" y="1"/>
                    </a:moveTo>
                    <a:lnTo>
                      <a:pt x="0" y="527"/>
                    </a:lnTo>
                    <a:lnTo>
                      <a:pt x="6049" y="474"/>
                    </a:lnTo>
                    <a:lnTo>
                      <a:pt x="578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25"/>
              <p:cNvSpPr/>
              <p:nvPr/>
            </p:nvSpPr>
            <p:spPr>
              <a:xfrm>
                <a:off x="4749075" y="1553050"/>
                <a:ext cx="99950" cy="192025"/>
              </a:xfrm>
              <a:custGeom>
                <a:avLst/>
                <a:gdLst/>
                <a:ahLst/>
                <a:cxnLst/>
                <a:rect l="l" t="t" r="r" b="b"/>
                <a:pathLst>
                  <a:path w="3998" h="7681" extrusionOk="0">
                    <a:moveTo>
                      <a:pt x="0" y="1"/>
                    </a:moveTo>
                    <a:lnTo>
                      <a:pt x="0" y="7680"/>
                    </a:lnTo>
                    <a:lnTo>
                      <a:pt x="3998" y="7680"/>
                    </a:lnTo>
                    <a:lnTo>
                      <a:pt x="39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5"/>
              <p:cNvSpPr/>
              <p:nvPr/>
            </p:nvSpPr>
            <p:spPr>
              <a:xfrm>
                <a:off x="4839800" y="1553050"/>
                <a:ext cx="46050" cy="1920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7681" extrusionOk="0">
                    <a:moveTo>
                      <a:pt x="0" y="1"/>
                    </a:moveTo>
                    <a:lnTo>
                      <a:pt x="0" y="7680"/>
                    </a:lnTo>
                    <a:lnTo>
                      <a:pt x="1841" y="7680"/>
                    </a:lnTo>
                    <a:lnTo>
                      <a:pt x="18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5"/>
              <p:cNvSpPr/>
              <p:nvPr/>
            </p:nvSpPr>
            <p:spPr>
              <a:xfrm>
                <a:off x="4710050" y="1742850"/>
                <a:ext cx="130200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5208" h="702" extrusionOk="0">
                    <a:moveTo>
                      <a:pt x="1" y="1"/>
                    </a:moveTo>
                    <a:lnTo>
                      <a:pt x="1" y="702"/>
                    </a:lnTo>
                    <a:lnTo>
                      <a:pt x="5208" y="702"/>
                    </a:lnTo>
                    <a:lnTo>
                      <a:pt x="52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5"/>
              <p:cNvSpPr/>
              <p:nvPr/>
            </p:nvSpPr>
            <p:spPr>
              <a:xfrm>
                <a:off x="4839350" y="1742850"/>
                <a:ext cx="83325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702" extrusionOk="0">
                    <a:moveTo>
                      <a:pt x="1" y="1"/>
                    </a:moveTo>
                    <a:lnTo>
                      <a:pt x="1" y="702"/>
                    </a:lnTo>
                    <a:lnTo>
                      <a:pt x="3332" y="702"/>
                    </a:lnTo>
                    <a:lnTo>
                      <a:pt x="333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5"/>
              <p:cNvSpPr/>
              <p:nvPr/>
            </p:nvSpPr>
            <p:spPr>
              <a:xfrm>
                <a:off x="4621075" y="1448750"/>
                <a:ext cx="476925" cy="205150"/>
              </a:xfrm>
              <a:custGeom>
                <a:avLst/>
                <a:gdLst/>
                <a:ahLst/>
                <a:cxnLst/>
                <a:rect l="l" t="t" r="r" b="b"/>
                <a:pathLst>
                  <a:path w="19077" h="8206" extrusionOk="0">
                    <a:moveTo>
                      <a:pt x="4208" y="0"/>
                    </a:moveTo>
                    <a:lnTo>
                      <a:pt x="1" y="8205"/>
                    </a:lnTo>
                    <a:lnTo>
                      <a:pt x="15394" y="8205"/>
                    </a:lnTo>
                    <a:lnTo>
                      <a:pt x="19076" y="18"/>
                    </a:lnTo>
                    <a:lnTo>
                      <a:pt x="420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5"/>
              <p:cNvSpPr/>
              <p:nvPr/>
            </p:nvSpPr>
            <p:spPr>
              <a:xfrm>
                <a:off x="4592575" y="1448750"/>
                <a:ext cx="477350" cy="205150"/>
              </a:xfrm>
              <a:custGeom>
                <a:avLst/>
                <a:gdLst/>
                <a:ahLst/>
                <a:cxnLst/>
                <a:rect l="l" t="t" r="r" b="b"/>
                <a:pathLst>
                  <a:path w="19094" h="8206" extrusionOk="0">
                    <a:moveTo>
                      <a:pt x="4209" y="0"/>
                    </a:moveTo>
                    <a:lnTo>
                      <a:pt x="1" y="8205"/>
                    </a:lnTo>
                    <a:lnTo>
                      <a:pt x="15412" y="8205"/>
                    </a:lnTo>
                    <a:lnTo>
                      <a:pt x="19094" y="18"/>
                    </a:lnTo>
                    <a:lnTo>
                      <a:pt x="42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5"/>
              <p:cNvSpPr/>
              <p:nvPr/>
            </p:nvSpPr>
            <p:spPr>
              <a:xfrm>
                <a:off x="4599150" y="1452675"/>
                <a:ext cx="462450" cy="195975"/>
              </a:xfrm>
              <a:custGeom>
                <a:avLst/>
                <a:gdLst/>
                <a:ahLst/>
                <a:cxnLst/>
                <a:rect l="l" t="t" r="r" b="b"/>
                <a:pathLst>
                  <a:path w="18498" h="7839" extrusionOk="0">
                    <a:moveTo>
                      <a:pt x="4086" y="1"/>
                    </a:moveTo>
                    <a:lnTo>
                      <a:pt x="1" y="7838"/>
                    </a:lnTo>
                    <a:lnTo>
                      <a:pt x="14939" y="7838"/>
                    </a:lnTo>
                    <a:lnTo>
                      <a:pt x="18498" y="36"/>
                    </a:lnTo>
                    <a:lnTo>
                      <a:pt x="40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5"/>
              <p:cNvSpPr/>
              <p:nvPr/>
            </p:nvSpPr>
            <p:spPr>
              <a:xfrm>
                <a:off x="4607925" y="1458825"/>
                <a:ext cx="447100" cy="182800"/>
              </a:xfrm>
              <a:custGeom>
                <a:avLst/>
                <a:gdLst/>
                <a:ahLst/>
                <a:cxnLst/>
                <a:rect l="l" t="t" r="r" b="b"/>
                <a:pathLst>
                  <a:path w="17884" h="7312" extrusionOk="0">
                    <a:moveTo>
                      <a:pt x="3823" y="0"/>
                    </a:moveTo>
                    <a:lnTo>
                      <a:pt x="1" y="7311"/>
                    </a:lnTo>
                    <a:lnTo>
                      <a:pt x="14465" y="7311"/>
                    </a:lnTo>
                    <a:lnTo>
                      <a:pt x="17884" y="53"/>
                    </a:lnTo>
                    <a:lnTo>
                      <a:pt x="382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5"/>
              <p:cNvSpPr/>
              <p:nvPr/>
            </p:nvSpPr>
            <p:spPr>
              <a:xfrm>
                <a:off x="4644750" y="1454000"/>
                <a:ext cx="96450" cy="194200"/>
              </a:xfrm>
              <a:custGeom>
                <a:avLst/>
                <a:gdLst/>
                <a:ahLst/>
                <a:cxnLst/>
                <a:rect l="l" t="t" r="r" b="b"/>
                <a:pathLst>
                  <a:path w="3858" h="7768" extrusionOk="0">
                    <a:moveTo>
                      <a:pt x="3682" y="1"/>
                    </a:moveTo>
                    <a:lnTo>
                      <a:pt x="0" y="7680"/>
                    </a:lnTo>
                    <a:lnTo>
                      <a:pt x="158" y="7767"/>
                    </a:lnTo>
                    <a:lnTo>
                      <a:pt x="3858" y="71"/>
                    </a:lnTo>
                    <a:lnTo>
                      <a:pt x="36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5"/>
              <p:cNvSpPr/>
              <p:nvPr/>
            </p:nvSpPr>
            <p:spPr>
              <a:xfrm>
                <a:off x="4681575" y="1454000"/>
                <a:ext cx="96450" cy="194200"/>
              </a:xfrm>
              <a:custGeom>
                <a:avLst/>
                <a:gdLst/>
                <a:ahLst/>
                <a:cxnLst/>
                <a:rect l="l" t="t" r="r" b="b"/>
                <a:pathLst>
                  <a:path w="3858" h="7768" extrusionOk="0">
                    <a:moveTo>
                      <a:pt x="3699" y="1"/>
                    </a:moveTo>
                    <a:lnTo>
                      <a:pt x="0" y="7680"/>
                    </a:lnTo>
                    <a:lnTo>
                      <a:pt x="158" y="7767"/>
                    </a:lnTo>
                    <a:lnTo>
                      <a:pt x="3857" y="71"/>
                    </a:lnTo>
                    <a:lnTo>
                      <a:pt x="369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5"/>
              <p:cNvSpPr/>
              <p:nvPr/>
            </p:nvSpPr>
            <p:spPr>
              <a:xfrm>
                <a:off x="4724075" y="1454000"/>
                <a:ext cx="96450" cy="194200"/>
              </a:xfrm>
              <a:custGeom>
                <a:avLst/>
                <a:gdLst/>
                <a:ahLst/>
                <a:cxnLst/>
                <a:rect l="l" t="t" r="r" b="b"/>
                <a:pathLst>
                  <a:path w="3858" h="7768" extrusionOk="0">
                    <a:moveTo>
                      <a:pt x="3700" y="1"/>
                    </a:moveTo>
                    <a:lnTo>
                      <a:pt x="1" y="7680"/>
                    </a:lnTo>
                    <a:lnTo>
                      <a:pt x="159" y="7767"/>
                    </a:lnTo>
                    <a:lnTo>
                      <a:pt x="3858" y="71"/>
                    </a:lnTo>
                    <a:lnTo>
                      <a:pt x="370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5"/>
              <p:cNvSpPr/>
              <p:nvPr/>
            </p:nvSpPr>
            <p:spPr>
              <a:xfrm>
                <a:off x="4760900" y="1454000"/>
                <a:ext cx="96900" cy="194200"/>
              </a:xfrm>
              <a:custGeom>
                <a:avLst/>
                <a:gdLst/>
                <a:ahLst/>
                <a:cxnLst/>
                <a:rect l="l" t="t" r="r" b="b"/>
                <a:pathLst>
                  <a:path w="3876" h="7768" extrusionOk="0">
                    <a:moveTo>
                      <a:pt x="3717" y="1"/>
                    </a:moveTo>
                    <a:lnTo>
                      <a:pt x="0" y="7680"/>
                    </a:lnTo>
                    <a:lnTo>
                      <a:pt x="158" y="7767"/>
                    </a:lnTo>
                    <a:lnTo>
                      <a:pt x="3875" y="88"/>
                    </a:lnTo>
                    <a:lnTo>
                      <a:pt x="37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5"/>
              <p:cNvSpPr/>
              <p:nvPr/>
            </p:nvSpPr>
            <p:spPr>
              <a:xfrm>
                <a:off x="4803850" y="1454000"/>
                <a:ext cx="96450" cy="194200"/>
              </a:xfrm>
              <a:custGeom>
                <a:avLst/>
                <a:gdLst/>
                <a:ahLst/>
                <a:cxnLst/>
                <a:rect l="l" t="t" r="r" b="b"/>
                <a:pathLst>
                  <a:path w="3858" h="7768" extrusionOk="0">
                    <a:moveTo>
                      <a:pt x="3700" y="1"/>
                    </a:moveTo>
                    <a:lnTo>
                      <a:pt x="1" y="7680"/>
                    </a:lnTo>
                    <a:lnTo>
                      <a:pt x="158" y="7767"/>
                    </a:lnTo>
                    <a:lnTo>
                      <a:pt x="3858" y="71"/>
                    </a:lnTo>
                    <a:lnTo>
                      <a:pt x="370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5"/>
              <p:cNvSpPr/>
              <p:nvPr/>
            </p:nvSpPr>
            <p:spPr>
              <a:xfrm>
                <a:off x="4840675" y="1454000"/>
                <a:ext cx="96450" cy="194200"/>
              </a:xfrm>
              <a:custGeom>
                <a:avLst/>
                <a:gdLst/>
                <a:ahLst/>
                <a:cxnLst/>
                <a:rect l="l" t="t" r="r" b="b"/>
                <a:pathLst>
                  <a:path w="3858" h="7768" extrusionOk="0">
                    <a:moveTo>
                      <a:pt x="3700" y="1"/>
                    </a:moveTo>
                    <a:lnTo>
                      <a:pt x="0" y="7680"/>
                    </a:lnTo>
                    <a:lnTo>
                      <a:pt x="158" y="7767"/>
                    </a:lnTo>
                    <a:lnTo>
                      <a:pt x="3858" y="71"/>
                    </a:lnTo>
                    <a:lnTo>
                      <a:pt x="370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5"/>
              <p:cNvSpPr/>
              <p:nvPr/>
            </p:nvSpPr>
            <p:spPr>
              <a:xfrm>
                <a:off x="4883200" y="1454000"/>
                <a:ext cx="96875" cy="193750"/>
              </a:xfrm>
              <a:custGeom>
                <a:avLst/>
                <a:gdLst/>
                <a:ahLst/>
                <a:cxnLst/>
                <a:rect l="l" t="t" r="r" b="b"/>
                <a:pathLst>
                  <a:path w="3875" h="7750" extrusionOk="0">
                    <a:moveTo>
                      <a:pt x="3717" y="1"/>
                    </a:moveTo>
                    <a:lnTo>
                      <a:pt x="0" y="7680"/>
                    </a:lnTo>
                    <a:lnTo>
                      <a:pt x="158" y="7750"/>
                    </a:lnTo>
                    <a:lnTo>
                      <a:pt x="3875" y="71"/>
                    </a:lnTo>
                    <a:lnTo>
                      <a:pt x="37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5"/>
              <p:cNvSpPr/>
              <p:nvPr/>
            </p:nvSpPr>
            <p:spPr>
              <a:xfrm>
                <a:off x="4920450" y="1453550"/>
                <a:ext cx="96000" cy="194650"/>
              </a:xfrm>
              <a:custGeom>
                <a:avLst/>
                <a:gdLst/>
                <a:ahLst/>
                <a:cxnLst/>
                <a:rect l="l" t="t" r="r" b="b"/>
                <a:pathLst>
                  <a:path w="3840" h="7786" extrusionOk="0">
                    <a:moveTo>
                      <a:pt x="3682" y="1"/>
                    </a:moveTo>
                    <a:lnTo>
                      <a:pt x="0" y="7698"/>
                    </a:lnTo>
                    <a:lnTo>
                      <a:pt x="158" y="7785"/>
                    </a:lnTo>
                    <a:lnTo>
                      <a:pt x="3840" y="89"/>
                    </a:lnTo>
                    <a:lnTo>
                      <a:pt x="36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5"/>
              <p:cNvSpPr/>
              <p:nvPr/>
            </p:nvSpPr>
            <p:spPr>
              <a:xfrm>
                <a:off x="4681575" y="1489950"/>
                <a:ext cx="355500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14220" h="702" extrusionOk="0">
                    <a:moveTo>
                      <a:pt x="0" y="0"/>
                    </a:moveTo>
                    <a:lnTo>
                      <a:pt x="0" y="368"/>
                    </a:lnTo>
                    <a:lnTo>
                      <a:pt x="14219" y="701"/>
                    </a:lnTo>
                    <a:lnTo>
                      <a:pt x="14219" y="3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5"/>
              <p:cNvSpPr/>
              <p:nvPr/>
            </p:nvSpPr>
            <p:spPr>
              <a:xfrm>
                <a:off x="4651325" y="1547800"/>
                <a:ext cx="359450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14378" h="685" extrusionOk="0">
                    <a:moveTo>
                      <a:pt x="0" y="1"/>
                    </a:moveTo>
                    <a:lnTo>
                      <a:pt x="0" y="369"/>
                    </a:lnTo>
                    <a:lnTo>
                      <a:pt x="14377" y="684"/>
                    </a:lnTo>
                    <a:lnTo>
                      <a:pt x="14377" y="33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5"/>
              <p:cNvSpPr/>
              <p:nvPr/>
            </p:nvSpPr>
            <p:spPr>
              <a:xfrm>
                <a:off x="4626775" y="1593375"/>
                <a:ext cx="362950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14518" h="685" extrusionOk="0">
                    <a:moveTo>
                      <a:pt x="1" y="1"/>
                    </a:moveTo>
                    <a:lnTo>
                      <a:pt x="1" y="352"/>
                    </a:lnTo>
                    <a:lnTo>
                      <a:pt x="14518" y="685"/>
                    </a:lnTo>
                    <a:lnTo>
                      <a:pt x="14518" y="31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5"/>
              <p:cNvSpPr/>
              <p:nvPr/>
            </p:nvSpPr>
            <p:spPr>
              <a:xfrm>
                <a:off x="4607925" y="1459700"/>
                <a:ext cx="336650" cy="181925"/>
              </a:xfrm>
              <a:custGeom>
                <a:avLst/>
                <a:gdLst/>
                <a:ahLst/>
                <a:cxnLst/>
                <a:rect l="l" t="t" r="r" b="b"/>
                <a:pathLst>
                  <a:path w="13466" h="7277" extrusionOk="0">
                    <a:moveTo>
                      <a:pt x="9608" y="0"/>
                    </a:moveTo>
                    <a:lnTo>
                      <a:pt x="1" y="7276"/>
                    </a:lnTo>
                    <a:lnTo>
                      <a:pt x="5155" y="7276"/>
                    </a:lnTo>
                    <a:lnTo>
                      <a:pt x="13466" y="18"/>
                    </a:lnTo>
                    <a:lnTo>
                      <a:pt x="960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5"/>
              <p:cNvSpPr/>
              <p:nvPr/>
            </p:nvSpPr>
            <p:spPr>
              <a:xfrm>
                <a:off x="4766150" y="1458375"/>
                <a:ext cx="231025" cy="184575"/>
              </a:xfrm>
              <a:custGeom>
                <a:avLst/>
                <a:gdLst/>
                <a:ahLst/>
                <a:cxnLst/>
                <a:rect l="l" t="t" r="r" b="b"/>
                <a:pathLst>
                  <a:path w="9241" h="7383" extrusionOk="0">
                    <a:moveTo>
                      <a:pt x="7961" y="1"/>
                    </a:moveTo>
                    <a:lnTo>
                      <a:pt x="1" y="7347"/>
                    </a:lnTo>
                    <a:lnTo>
                      <a:pt x="1737" y="7382"/>
                    </a:lnTo>
                    <a:lnTo>
                      <a:pt x="9241" y="53"/>
                    </a:lnTo>
                    <a:lnTo>
                      <a:pt x="796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0" name="Google Shape;430;p25"/>
            <p:cNvGrpSpPr/>
            <p:nvPr/>
          </p:nvGrpSpPr>
          <p:grpSpPr>
            <a:xfrm>
              <a:off x="7465045" y="2343287"/>
              <a:ext cx="403733" cy="1116131"/>
              <a:chOff x="5890825" y="850075"/>
              <a:chExt cx="350250" cy="968275"/>
            </a:xfrm>
          </p:grpSpPr>
          <p:sp>
            <p:nvSpPr>
              <p:cNvPr id="431" name="Google Shape;431;p25"/>
              <p:cNvSpPr/>
              <p:nvPr/>
            </p:nvSpPr>
            <p:spPr>
              <a:xfrm>
                <a:off x="5892575" y="1049975"/>
                <a:ext cx="176675" cy="118025"/>
              </a:xfrm>
              <a:custGeom>
                <a:avLst/>
                <a:gdLst/>
                <a:ahLst/>
                <a:cxnLst/>
                <a:rect l="l" t="t" r="r" b="b"/>
                <a:pathLst>
                  <a:path w="7067" h="4721" extrusionOk="0">
                    <a:moveTo>
                      <a:pt x="6826" y="0"/>
                    </a:moveTo>
                    <a:cubicBezTo>
                      <a:pt x="6540" y="0"/>
                      <a:pt x="5830" y="184"/>
                      <a:pt x="4384" y="1174"/>
                    </a:cubicBezTo>
                    <a:cubicBezTo>
                      <a:pt x="2490" y="2454"/>
                      <a:pt x="1" y="4611"/>
                      <a:pt x="106" y="4716"/>
                    </a:cubicBezTo>
                    <a:cubicBezTo>
                      <a:pt x="109" y="4719"/>
                      <a:pt x="116" y="4721"/>
                      <a:pt x="125" y="4721"/>
                    </a:cubicBezTo>
                    <a:cubicBezTo>
                      <a:pt x="401" y="4721"/>
                      <a:pt x="3270" y="3202"/>
                      <a:pt x="5120" y="1946"/>
                    </a:cubicBezTo>
                    <a:cubicBezTo>
                      <a:pt x="7014" y="648"/>
                      <a:pt x="7067" y="122"/>
                      <a:pt x="6979" y="35"/>
                    </a:cubicBezTo>
                    <a:cubicBezTo>
                      <a:pt x="6962" y="18"/>
                      <a:pt x="6914" y="0"/>
                      <a:pt x="6826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5"/>
              <p:cNvSpPr/>
              <p:nvPr/>
            </p:nvSpPr>
            <p:spPr>
              <a:xfrm>
                <a:off x="5895225" y="1050825"/>
                <a:ext cx="174025" cy="117175"/>
              </a:xfrm>
              <a:custGeom>
                <a:avLst/>
                <a:gdLst/>
                <a:ahLst/>
                <a:cxnLst/>
                <a:rect l="l" t="t" r="r" b="b"/>
                <a:pathLst>
                  <a:path w="6961" h="4687" extrusionOk="0">
                    <a:moveTo>
                      <a:pt x="6873" y="1"/>
                    </a:moveTo>
                    <a:lnTo>
                      <a:pt x="0" y="4682"/>
                    </a:lnTo>
                    <a:cubicBezTo>
                      <a:pt x="3" y="4685"/>
                      <a:pt x="10" y="4687"/>
                      <a:pt x="19" y="4687"/>
                    </a:cubicBezTo>
                    <a:cubicBezTo>
                      <a:pt x="295" y="4687"/>
                      <a:pt x="3164" y="3168"/>
                      <a:pt x="5014" y="1912"/>
                    </a:cubicBezTo>
                    <a:cubicBezTo>
                      <a:pt x="6908" y="632"/>
                      <a:pt x="6961" y="88"/>
                      <a:pt x="68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5"/>
              <p:cNvSpPr/>
              <p:nvPr/>
            </p:nvSpPr>
            <p:spPr>
              <a:xfrm>
                <a:off x="5893025" y="1150750"/>
                <a:ext cx="20625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825" h="685" extrusionOk="0">
                    <a:moveTo>
                      <a:pt x="824" y="1"/>
                    </a:moveTo>
                    <a:lnTo>
                      <a:pt x="824" y="1"/>
                    </a:lnTo>
                    <a:cubicBezTo>
                      <a:pt x="824" y="1"/>
                      <a:pt x="281" y="299"/>
                      <a:pt x="0" y="334"/>
                    </a:cubicBezTo>
                    <a:lnTo>
                      <a:pt x="88" y="685"/>
                    </a:lnTo>
                    <a:lnTo>
                      <a:pt x="82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5"/>
              <p:cNvSpPr/>
              <p:nvPr/>
            </p:nvSpPr>
            <p:spPr>
              <a:xfrm>
                <a:off x="5890825" y="1041200"/>
                <a:ext cx="176225" cy="118050"/>
              </a:xfrm>
              <a:custGeom>
                <a:avLst/>
                <a:gdLst/>
                <a:ahLst/>
                <a:cxnLst/>
                <a:rect l="l" t="t" r="r" b="b"/>
                <a:pathLst>
                  <a:path w="7049" h="4722" extrusionOk="0">
                    <a:moveTo>
                      <a:pt x="6818" y="1"/>
                    </a:moveTo>
                    <a:cubicBezTo>
                      <a:pt x="6528" y="1"/>
                      <a:pt x="5826" y="184"/>
                      <a:pt x="4366" y="1175"/>
                    </a:cubicBezTo>
                    <a:cubicBezTo>
                      <a:pt x="2473" y="2454"/>
                      <a:pt x="1" y="4611"/>
                      <a:pt x="88" y="4716"/>
                    </a:cubicBezTo>
                    <a:cubicBezTo>
                      <a:pt x="92" y="4719"/>
                      <a:pt x="98" y="4721"/>
                      <a:pt x="107" y="4721"/>
                    </a:cubicBezTo>
                    <a:cubicBezTo>
                      <a:pt x="385" y="4721"/>
                      <a:pt x="3269" y="3202"/>
                      <a:pt x="5103" y="1946"/>
                    </a:cubicBezTo>
                    <a:cubicBezTo>
                      <a:pt x="6996" y="649"/>
                      <a:pt x="7049" y="123"/>
                      <a:pt x="6979" y="35"/>
                    </a:cubicBezTo>
                    <a:cubicBezTo>
                      <a:pt x="6958" y="18"/>
                      <a:pt x="6908" y="1"/>
                      <a:pt x="68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5"/>
              <p:cNvSpPr/>
              <p:nvPr/>
            </p:nvSpPr>
            <p:spPr>
              <a:xfrm>
                <a:off x="5892575" y="1040625"/>
                <a:ext cx="173175" cy="118550"/>
              </a:xfrm>
              <a:custGeom>
                <a:avLst/>
                <a:gdLst/>
                <a:ahLst/>
                <a:cxnLst/>
                <a:rect l="l" t="t" r="r" b="b"/>
                <a:pathLst>
                  <a:path w="6927" h="4742" extrusionOk="0">
                    <a:moveTo>
                      <a:pt x="6729" y="1"/>
                    </a:moveTo>
                    <a:cubicBezTo>
                      <a:pt x="6714" y="1"/>
                      <a:pt x="6698" y="2"/>
                      <a:pt x="6681" y="5"/>
                    </a:cubicBezTo>
                    <a:lnTo>
                      <a:pt x="1" y="4739"/>
                    </a:lnTo>
                    <a:cubicBezTo>
                      <a:pt x="4" y="4741"/>
                      <a:pt x="9" y="4741"/>
                      <a:pt x="15" y="4741"/>
                    </a:cubicBezTo>
                    <a:cubicBezTo>
                      <a:pt x="286" y="4741"/>
                      <a:pt x="3162" y="3204"/>
                      <a:pt x="4998" y="1951"/>
                    </a:cubicBezTo>
                    <a:cubicBezTo>
                      <a:pt x="6891" y="654"/>
                      <a:pt x="6926" y="111"/>
                      <a:pt x="6856" y="40"/>
                    </a:cubicBezTo>
                    <a:cubicBezTo>
                      <a:pt x="6842" y="26"/>
                      <a:pt x="6793" y="1"/>
                      <a:pt x="67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5"/>
              <p:cNvSpPr/>
              <p:nvPr/>
            </p:nvSpPr>
            <p:spPr>
              <a:xfrm>
                <a:off x="6051700" y="1053900"/>
                <a:ext cx="56125" cy="764450"/>
              </a:xfrm>
              <a:custGeom>
                <a:avLst/>
                <a:gdLst/>
                <a:ahLst/>
                <a:cxnLst/>
                <a:rect l="l" t="t" r="r" b="b"/>
                <a:pathLst>
                  <a:path w="2245" h="30578" extrusionOk="0">
                    <a:moveTo>
                      <a:pt x="1192" y="0"/>
                    </a:moveTo>
                    <a:lnTo>
                      <a:pt x="631" y="88"/>
                    </a:lnTo>
                    <a:lnTo>
                      <a:pt x="0" y="30577"/>
                    </a:lnTo>
                    <a:lnTo>
                      <a:pt x="2244" y="30437"/>
                    </a:lnTo>
                    <a:lnTo>
                      <a:pt x="11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5"/>
              <p:cNvSpPr/>
              <p:nvPr/>
            </p:nvSpPr>
            <p:spPr>
              <a:xfrm>
                <a:off x="6038975" y="1056075"/>
                <a:ext cx="56125" cy="762275"/>
              </a:xfrm>
              <a:custGeom>
                <a:avLst/>
                <a:gdLst/>
                <a:ahLst/>
                <a:cxnLst/>
                <a:rect l="l" t="t" r="r" b="b"/>
                <a:pathLst>
                  <a:path w="2245" h="30491" extrusionOk="0">
                    <a:moveTo>
                      <a:pt x="632" y="1"/>
                    </a:moveTo>
                    <a:lnTo>
                      <a:pt x="1" y="30490"/>
                    </a:lnTo>
                    <a:lnTo>
                      <a:pt x="2245" y="30350"/>
                    </a:lnTo>
                    <a:lnTo>
                      <a:pt x="12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5"/>
              <p:cNvSpPr/>
              <p:nvPr/>
            </p:nvSpPr>
            <p:spPr>
              <a:xfrm>
                <a:off x="6063100" y="1056075"/>
                <a:ext cx="32000" cy="76052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30421" extrusionOk="0">
                    <a:moveTo>
                      <a:pt x="0" y="1"/>
                    </a:moveTo>
                    <a:lnTo>
                      <a:pt x="491" y="30420"/>
                    </a:lnTo>
                    <a:lnTo>
                      <a:pt x="1280" y="30350"/>
                    </a:lnTo>
                    <a:lnTo>
                      <a:pt x="33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5"/>
              <p:cNvSpPr/>
              <p:nvPr/>
            </p:nvSpPr>
            <p:spPr>
              <a:xfrm>
                <a:off x="6048175" y="1028900"/>
                <a:ext cx="52625" cy="53075"/>
              </a:xfrm>
              <a:custGeom>
                <a:avLst/>
                <a:gdLst/>
                <a:ahLst/>
                <a:cxnLst/>
                <a:rect l="l" t="t" r="r" b="b"/>
                <a:pathLst>
                  <a:path w="2105" h="2123" extrusionOk="0">
                    <a:moveTo>
                      <a:pt x="1068" y="0"/>
                    </a:moveTo>
                    <a:cubicBezTo>
                      <a:pt x="1057" y="0"/>
                      <a:pt x="1046" y="1"/>
                      <a:pt x="1035" y="1"/>
                    </a:cubicBezTo>
                    <a:cubicBezTo>
                      <a:pt x="457" y="36"/>
                      <a:pt x="1" y="527"/>
                      <a:pt x="1" y="1105"/>
                    </a:cubicBezTo>
                    <a:cubicBezTo>
                      <a:pt x="18" y="1673"/>
                      <a:pt x="474" y="2123"/>
                      <a:pt x="1038" y="2123"/>
                    </a:cubicBezTo>
                    <a:cubicBezTo>
                      <a:pt x="1049" y="2123"/>
                      <a:pt x="1060" y="2123"/>
                      <a:pt x="1070" y="2122"/>
                    </a:cubicBezTo>
                    <a:cubicBezTo>
                      <a:pt x="1649" y="2087"/>
                      <a:pt x="2105" y="1596"/>
                      <a:pt x="2105" y="1018"/>
                    </a:cubicBezTo>
                    <a:cubicBezTo>
                      <a:pt x="2088" y="450"/>
                      <a:pt x="1631" y="0"/>
                      <a:pt x="10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5"/>
              <p:cNvSpPr/>
              <p:nvPr/>
            </p:nvSpPr>
            <p:spPr>
              <a:xfrm>
                <a:off x="6058275" y="1038975"/>
                <a:ext cx="32450" cy="3250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300" extrusionOk="0">
                    <a:moveTo>
                      <a:pt x="680" y="0"/>
                    </a:moveTo>
                    <a:cubicBezTo>
                      <a:pt x="670" y="0"/>
                      <a:pt x="659" y="1"/>
                      <a:pt x="649" y="1"/>
                    </a:cubicBezTo>
                    <a:cubicBezTo>
                      <a:pt x="281" y="19"/>
                      <a:pt x="0" y="317"/>
                      <a:pt x="0" y="685"/>
                    </a:cubicBezTo>
                    <a:cubicBezTo>
                      <a:pt x="0" y="1042"/>
                      <a:pt x="280" y="1299"/>
                      <a:pt x="632" y="1299"/>
                    </a:cubicBezTo>
                    <a:cubicBezTo>
                      <a:pt x="643" y="1299"/>
                      <a:pt x="655" y="1299"/>
                      <a:pt x="666" y="1299"/>
                    </a:cubicBezTo>
                    <a:cubicBezTo>
                      <a:pt x="1017" y="1299"/>
                      <a:pt x="1298" y="1001"/>
                      <a:pt x="1298" y="632"/>
                    </a:cubicBezTo>
                    <a:cubicBezTo>
                      <a:pt x="1298" y="275"/>
                      <a:pt x="1017" y="0"/>
                      <a:pt x="680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5"/>
              <p:cNvSpPr/>
              <p:nvPr/>
            </p:nvSpPr>
            <p:spPr>
              <a:xfrm>
                <a:off x="6056950" y="850075"/>
                <a:ext cx="31575" cy="2078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8312" extrusionOk="0">
                    <a:moveTo>
                      <a:pt x="910" y="0"/>
                    </a:moveTo>
                    <a:cubicBezTo>
                      <a:pt x="766" y="0"/>
                      <a:pt x="228" y="3221"/>
                      <a:pt x="106" y="5506"/>
                    </a:cubicBezTo>
                    <a:cubicBezTo>
                      <a:pt x="1" y="7803"/>
                      <a:pt x="386" y="8294"/>
                      <a:pt x="492" y="8311"/>
                    </a:cubicBezTo>
                    <a:cubicBezTo>
                      <a:pt x="494" y="8312"/>
                      <a:pt x="497" y="8312"/>
                      <a:pt x="500" y="8312"/>
                    </a:cubicBezTo>
                    <a:cubicBezTo>
                      <a:pt x="618" y="8312"/>
                      <a:pt x="1038" y="7956"/>
                      <a:pt x="1158" y="5716"/>
                    </a:cubicBezTo>
                    <a:cubicBezTo>
                      <a:pt x="1263" y="3437"/>
                      <a:pt x="1070" y="36"/>
                      <a:pt x="912" y="1"/>
                    </a:cubicBezTo>
                    <a:cubicBezTo>
                      <a:pt x="912" y="0"/>
                      <a:pt x="911" y="0"/>
                      <a:pt x="910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5"/>
              <p:cNvSpPr/>
              <p:nvPr/>
            </p:nvSpPr>
            <p:spPr>
              <a:xfrm>
                <a:off x="6069225" y="850075"/>
                <a:ext cx="19300" cy="207800"/>
              </a:xfrm>
              <a:custGeom>
                <a:avLst/>
                <a:gdLst/>
                <a:ahLst/>
                <a:cxnLst/>
                <a:rect l="l" t="t" r="r" b="b"/>
                <a:pathLst>
                  <a:path w="772" h="8312" extrusionOk="0">
                    <a:moveTo>
                      <a:pt x="421" y="1"/>
                    </a:moveTo>
                    <a:lnTo>
                      <a:pt x="1" y="8311"/>
                    </a:lnTo>
                    <a:cubicBezTo>
                      <a:pt x="3" y="8312"/>
                      <a:pt x="6" y="8312"/>
                      <a:pt x="9" y="8312"/>
                    </a:cubicBezTo>
                    <a:cubicBezTo>
                      <a:pt x="127" y="8312"/>
                      <a:pt x="547" y="7956"/>
                      <a:pt x="667" y="5716"/>
                    </a:cubicBezTo>
                    <a:cubicBezTo>
                      <a:pt x="772" y="3437"/>
                      <a:pt x="579" y="36"/>
                      <a:pt x="4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5"/>
              <p:cNvSpPr/>
              <p:nvPr/>
            </p:nvSpPr>
            <p:spPr>
              <a:xfrm>
                <a:off x="6070975" y="850075"/>
                <a:ext cx="8800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352" h="1000" extrusionOk="0">
                    <a:moveTo>
                      <a:pt x="351" y="1"/>
                    </a:moveTo>
                    <a:lnTo>
                      <a:pt x="1" y="123"/>
                    </a:lnTo>
                    <a:cubicBezTo>
                      <a:pt x="123" y="369"/>
                      <a:pt x="141" y="1000"/>
                      <a:pt x="158" y="1000"/>
                    </a:cubicBez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25"/>
              <p:cNvSpPr/>
              <p:nvPr/>
            </p:nvSpPr>
            <p:spPr>
              <a:xfrm>
                <a:off x="6048175" y="853150"/>
                <a:ext cx="31600" cy="207400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8296" extrusionOk="0">
                    <a:moveTo>
                      <a:pt x="910" y="0"/>
                    </a:moveTo>
                    <a:cubicBezTo>
                      <a:pt x="767" y="0"/>
                      <a:pt x="228" y="3204"/>
                      <a:pt x="106" y="5488"/>
                    </a:cubicBezTo>
                    <a:cubicBezTo>
                      <a:pt x="1" y="7785"/>
                      <a:pt x="387" y="8276"/>
                      <a:pt x="492" y="8293"/>
                    </a:cubicBezTo>
                    <a:cubicBezTo>
                      <a:pt x="497" y="8295"/>
                      <a:pt x="504" y="8296"/>
                      <a:pt x="510" y="8296"/>
                    </a:cubicBezTo>
                    <a:cubicBezTo>
                      <a:pt x="652" y="8296"/>
                      <a:pt x="1041" y="7909"/>
                      <a:pt x="1158" y="5716"/>
                    </a:cubicBezTo>
                    <a:cubicBezTo>
                      <a:pt x="1263" y="3419"/>
                      <a:pt x="1070" y="18"/>
                      <a:pt x="913" y="0"/>
                    </a:cubicBezTo>
                    <a:cubicBezTo>
                      <a:pt x="912" y="0"/>
                      <a:pt x="911" y="0"/>
                      <a:pt x="9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25"/>
              <p:cNvSpPr/>
              <p:nvPr/>
            </p:nvSpPr>
            <p:spPr>
              <a:xfrm>
                <a:off x="6056525" y="852700"/>
                <a:ext cx="22800" cy="207375"/>
              </a:xfrm>
              <a:custGeom>
                <a:avLst/>
                <a:gdLst/>
                <a:ahLst/>
                <a:cxnLst/>
                <a:rect l="l" t="t" r="r" b="b"/>
                <a:pathLst>
                  <a:path w="912" h="8295" extrusionOk="0">
                    <a:moveTo>
                      <a:pt x="579" y="1"/>
                    </a:moveTo>
                    <a:lnTo>
                      <a:pt x="0" y="8153"/>
                    </a:lnTo>
                    <a:cubicBezTo>
                      <a:pt x="35" y="8241"/>
                      <a:pt x="88" y="8276"/>
                      <a:pt x="123" y="8294"/>
                    </a:cubicBezTo>
                    <a:cubicBezTo>
                      <a:pt x="125" y="8294"/>
                      <a:pt x="128" y="8294"/>
                      <a:pt x="131" y="8294"/>
                    </a:cubicBezTo>
                    <a:cubicBezTo>
                      <a:pt x="250" y="8294"/>
                      <a:pt x="669" y="7939"/>
                      <a:pt x="789" y="5716"/>
                    </a:cubicBezTo>
                    <a:cubicBezTo>
                      <a:pt x="912" y="3437"/>
                      <a:pt x="719" y="88"/>
                      <a:pt x="5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25"/>
              <p:cNvSpPr/>
              <p:nvPr/>
            </p:nvSpPr>
            <p:spPr>
              <a:xfrm>
                <a:off x="6067900" y="1047025"/>
                <a:ext cx="173175" cy="121075"/>
              </a:xfrm>
              <a:custGeom>
                <a:avLst/>
                <a:gdLst/>
                <a:ahLst/>
                <a:cxnLst/>
                <a:rect l="l" t="t" r="r" b="b"/>
                <a:pathLst>
                  <a:path w="6927" h="4843" extrusionOk="0">
                    <a:moveTo>
                      <a:pt x="229" y="1"/>
                    </a:moveTo>
                    <a:cubicBezTo>
                      <a:pt x="115" y="1"/>
                      <a:pt x="64" y="34"/>
                      <a:pt x="54" y="65"/>
                    </a:cubicBezTo>
                    <a:cubicBezTo>
                      <a:pt x="1" y="170"/>
                      <a:pt x="141" y="784"/>
                      <a:pt x="2017" y="2099"/>
                    </a:cubicBezTo>
                    <a:cubicBezTo>
                      <a:pt x="3831" y="3358"/>
                      <a:pt x="6545" y="4843"/>
                      <a:pt x="6833" y="4843"/>
                    </a:cubicBezTo>
                    <a:cubicBezTo>
                      <a:pt x="6845" y="4843"/>
                      <a:pt x="6853" y="4840"/>
                      <a:pt x="6856" y="4834"/>
                    </a:cubicBezTo>
                    <a:cubicBezTo>
                      <a:pt x="6926" y="4694"/>
                      <a:pt x="4367" y="2449"/>
                      <a:pt x="2491" y="1134"/>
                    </a:cubicBezTo>
                    <a:cubicBezTo>
                      <a:pt x="1159" y="201"/>
                      <a:pt x="508" y="1"/>
                      <a:pt x="229" y="1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25"/>
              <p:cNvSpPr/>
              <p:nvPr/>
            </p:nvSpPr>
            <p:spPr>
              <a:xfrm>
                <a:off x="6068775" y="1047025"/>
                <a:ext cx="172300" cy="120850"/>
              </a:xfrm>
              <a:custGeom>
                <a:avLst/>
                <a:gdLst/>
                <a:ahLst/>
                <a:cxnLst/>
                <a:rect l="l" t="t" r="r" b="b"/>
                <a:pathLst>
                  <a:path w="6892" h="4834" extrusionOk="0">
                    <a:moveTo>
                      <a:pt x="188" y="1"/>
                    </a:moveTo>
                    <a:cubicBezTo>
                      <a:pt x="71" y="1"/>
                      <a:pt x="16" y="34"/>
                      <a:pt x="1" y="65"/>
                    </a:cubicBezTo>
                    <a:lnTo>
                      <a:pt x="6821" y="4834"/>
                    </a:lnTo>
                    <a:cubicBezTo>
                      <a:pt x="6891" y="4694"/>
                      <a:pt x="4332" y="2449"/>
                      <a:pt x="2456" y="1134"/>
                    </a:cubicBezTo>
                    <a:cubicBezTo>
                      <a:pt x="1124" y="201"/>
                      <a:pt x="473" y="1"/>
                      <a:pt x="1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25"/>
              <p:cNvSpPr/>
              <p:nvPr/>
            </p:nvSpPr>
            <p:spPr>
              <a:xfrm>
                <a:off x="6060450" y="1052300"/>
                <a:ext cx="173175" cy="121050"/>
              </a:xfrm>
              <a:custGeom>
                <a:avLst/>
                <a:gdLst/>
                <a:ahLst/>
                <a:cxnLst/>
                <a:rect l="l" t="t" r="r" b="b"/>
                <a:pathLst>
                  <a:path w="6927" h="4842" extrusionOk="0">
                    <a:moveTo>
                      <a:pt x="220" y="0"/>
                    </a:moveTo>
                    <a:cubicBezTo>
                      <a:pt x="105" y="0"/>
                      <a:pt x="51" y="34"/>
                      <a:pt x="36" y="64"/>
                    </a:cubicBezTo>
                    <a:cubicBezTo>
                      <a:pt x="1" y="169"/>
                      <a:pt x="141" y="766"/>
                      <a:pt x="2017" y="2081"/>
                    </a:cubicBezTo>
                    <a:cubicBezTo>
                      <a:pt x="3815" y="3340"/>
                      <a:pt x="6546" y="4842"/>
                      <a:pt x="6833" y="4842"/>
                    </a:cubicBezTo>
                    <a:cubicBezTo>
                      <a:pt x="6845" y="4842"/>
                      <a:pt x="6853" y="4839"/>
                      <a:pt x="6856" y="4833"/>
                    </a:cubicBezTo>
                    <a:cubicBezTo>
                      <a:pt x="6926" y="4693"/>
                      <a:pt x="4366" y="2449"/>
                      <a:pt x="2490" y="1134"/>
                    </a:cubicBezTo>
                    <a:cubicBezTo>
                      <a:pt x="1147" y="200"/>
                      <a:pt x="500" y="0"/>
                      <a:pt x="2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25"/>
              <p:cNvSpPr/>
              <p:nvPr/>
            </p:nvSpPr>
            <p:spPr>
              <a:xfrm>
                <a:off x="6060900" y="1053600"/>
                <a:ext cx="171400" cy="119975"/>
              </a:xfrm>
              <a:custGeom>
                <a:avLst/>
                <a:gdLst/>
                <a:ahLst/>
                <a:cxnLst/>
                <a:rect l="l" t="t" r="r" b="b"/>
                <a:pathLst>
                  <a:path w="6856" h="4799" extrusionOk="0">
                    <a:moveTo>
                      <a:pt x="203" y="0"/>
                    </a:moveTo>
                    <a:cubicBezTo>
                      <a:pt x="88" y="0"/>
                      <a:pt x="33" y="34"/>
                      <a:pt x="18" y="65"/>
                    </a:cubicBezTo>
                    <a:cubicBezTo>
                      <a:pt x="0" y="82"/>
                      <a:pt x="0" y="153"/>
                      <a:pt x="35" y="240"/>
                    </a:cubicBezTo>
                    <a:lnTo>
                      <a:pt x="6838" y="4799"/>
                    </a:lnTo>
                    <a:cubicBezTo>
                      <a:pt x="6856" y="4623"/>
                      <a:pt x="4331" y="2414"/>
                      <a:pt x="2455" y="1117"/>
                    </a:cubicBezTo>
                    <a:cubicBezTo>
                      <a:pt x="1127" y="198"/>
                      <a:pt x="484" y="0"/>
                      <a:pt x="2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25"/>
              <p:cNvSpPr/>
              <p:nvPr/>
            </p:nvSpPr>
            <p:spPr>
              <a:xfrm>
                <a:off x="6035475" y="1028025"/>
                <a:ext cx="53925" cy="54400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2176" extrusionOk="0">
                    <a:moveTo>
                      <a:pt x="1102" y="0"/>
                    </a:moveTo>
                    <a:cubicBezTo>
                      <a:pt x="1091" y="0"/>
                      <a:pt x="1081" y="1"/>
                      <a:pt x="1070" y="1"/>
                    </a:cubicBezTo>
                    <a:cubicBezTo>
                      <a:pt x="474" y="36"/>
                      <a:pt x="0" y="544"/>
                      <a:pt x="0" y="1140"/>
                    </a:cubicBezTo>
                    <a:cubicBezTo>
                      <a:pt x="18" y="1725"/>
                      <a:pt x="474" y="2175"/>
                      <a:pt x="1054" y="2175"/>
                    </a:cubicBezTo>
                    <a:cubicBezTo>
                      <a:pt x="1065" y="2175"/>
                      <a:pt x="1076" y="2175"/>
                      <a:pt x="1088" y="2175"/>
                    </a:cubicBezTo>
                    <a:cubicBezTo>
                      <a:pt x="1684" y="2140"/>
                      <a:pt x="2157" y="1649"/>
                      <a:pt x="2157" y="1053"/>
                    </a:cubicBezTo>
                    <a:cubicBezTo>
                      <a:pt x="2140" y="467"/>
                      <a:pt x="1683" y="0"/>
                      <a:pt x="11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5"/>
              <p:cNvSpPr/>
              <p:nvPr/>
            </p:nvSpPr>
            <p:spPr>
              <a:xfrm>
                <a:off x="6045550" y="1038525"/>
                <a:ext cx="33775" cy="3337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1335" extrusionOk="0">
                    <a:moveTo>
                      <a:pt x="700" y="1"/>
                    </a:moveTo>
                    <a:cubicBezTo>
                      <a:pt x="689" y="1"/>
                      <a:pt x="678" y="1"/>
                      <a:pt x="667" y="2"/>
                    </a:cubicBezTo>
                    <a:cubicBezTo>
                      <a:pt x="299" y="19"/>
                      <a:pt x="1" y="335"/>
                      <a:pt x="18" y="703"/>
                    </a:cubicBezTo>
                    <a:cubicBezTo>
                      <a:pt x="18" y="1060"/>
                      <a:pt x="299" y="1335"/>
                      <a:pt x="652" y="1335"/>
                    </a:cubicBezTo>
                    <a:cubicBezTo>
                      <a:pt x="663" y="1335"/>
                      <a:pt x="674" y="1335"/>
                      <a:pt x="685" y="1334"/>
                    </a:cubicBezTo>
                    <a:cubicBezTo>
                      <a:pt x="1053" y="1317"/>
                      <a:pt x="1351" y="1019"/>
                      <a:pt x="1333" y="650"/>
                    </a:cubicBezTo>
                    <a:cubicBezTo>
                      <a:pt x="1333" y="276"/>
                      <a:pt x="1053" y="1"/>
                      <a:pt x="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2" name="Google Shape;452;p25"/>
            <p:cNvGrpSpPr/>
            <p:nvPr/>
          </p:nvGrpSpPr>
          <p:grpSpPr>
            <a:xfrm>
              <a:off x="7810459" y="2210679"/>
              <a:ext cx="403733" cy="1116131"/>
              <a:chOff x="5890825" y="850075"/>
              <a:chExt cx="350250" cy="968275"/>
            </a:xfrm>
          </p:grpSpPr>
          <p:sp>
            <p:nvSpPr>
              <p:cNvPr id="453" name="Google Shape;453;p25"/>
              <p:cNvSpPr/>
              <p:nvPr/>
            </p:nvSpPr>
            <p:spPr>
              <a:xfrm>
                <a:off x="5892575" y="1049975"/>
                <a:ext cx="176675" cy="118025"/>
              </a:xfrm>
              <a:custGeom>
                <a:avLst/>
                <a:gdLst/>
                <a:ahLst/>
                <a:cxnLst/>
                <a:rect l="l" t="t" r="r" b="b"/>
                <a:pathLst>
                  <a:path w="7067" h="4721" extrusionOk="0">
                    <a:moveTo>
                      <a:pt x="6826" y="0"/>
                    </a:moveTo>
                    <a:cubicBezTo>
                      <a:pt x="6540" y="0"/>
                      <a:pt x="5830" y="184"/>
                      <a:pt x="4384" y="1174"/>
                    </a:cubicBezTo>
                    <a:cubicBezTo>
                      <a:pt x="2490" y="2454"/>
                      <a:pt x="1" y="4611"/>
                      <a:pt x="106" y="4716"/>
                    </a:cubicBezTo>
                    <a:cubicBezTo>
                      <a:pt x="109" y="4719"/>
                      <a:pt x="116" y="4721"/>
                      <a:pt x="125" y="4721"/>
                    </a:cubicBezTo>
                    <a:cubicBezTo>
                      <a:pt x="401" y="4721"/>
                      <a:pt x="3270" y="3202"/>
                      <a:pt x="5120" y="1946"/>
                    </a:cubicBezTo>
                    <a:cubicBezTo>
                      <a:pt x="7014" y="648"/>
                      <a:pt x="7067" y="122"/>
                      <a:pt x="6979" y="35"/>
                    </a:cubicBezTo>
                    <a:cubicBezTo>
                      <a:pt x="6962" y="18"/>
                      <a:pt x="6914" y="0"/>
                      <a:pt x="6826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5"/>
              <p:cNvSpPr/>
              <p:nvPr/>
            </p:nvSpPr>
            <p:spPr>
              <a:xfrm>
                <a:off x="5895225" y="1050825"/>
                <a:ext cx="174025" cy="117175"/>
              </a:xfrm>
              <a:custGeom>
                <a:avLst/>
                <a:gdLst/>
                <a:ahLst/>
                <a:cxnLst/>
                <a:rect l="l" t="t" r="r" b="b"/>
                <a:pathLst>
                  <a:path w="6961" h="4687" extrusionOk="0">
                    <a:moveTo>
                      <a:pt x="6873" y="1"/>
                    </a:moveTo>
                    <a:lnTo>
                      <a:pt x="0" y="4682"/>
                    </a:lnTo>
                    <a:cubicBezTo>
                      <a:pt x="3" y="4685"/>
                      <a:pt x="10" y="4687"/>
                      <a:pt x="19" y="4687"/>
                    </a:cubicBezTo>
                    <a:cubicBezTo>
                      <a:pt x="295" y="4687"/>
                      <a:pt x="3164" y="3168"/>
                      <a:pt x="5014" y="1912"/>
                    </a:cubicBezTo>
                    <a:cubicBezTo>
                      <a:pt x="6908" y="632"/>
                      <a:pt x="6961" y="88"/>
                      <a:pt x="68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5"/>
              <p:cNvSpPr/>
              <p:nvPr/>
            </p:nvSpPr>
            <p:spPr>
              <a:xfrm>
                <a:off x="5893025" y="1150750"/>
                <a:ext cx="20625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825" h="685" extrusionOk="0">
                    <a:moveTo>
                      <a:pt x="824" y="1"/>
                    </a:moveTo>
                    <a:lnTo>
                      <a:pt x="824" y="1"/>
                    </a:lnTo>
                    <a:cubicBezTo>
                      <a:pt x="824" y="1"/>
                      <a:pt x="281" y="299"/>
                      <a:pt x="0" y="334"/>
                    </a:cubicBezTo>
                    <a:lnTo>
                      <a:pt x="88" y="685"/>
                    </a:lnTo>
                    <a:lnTo>
                      <a:pt x="82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5"/>
              <p:cNvSpPr/>
              <p:nvPr/>
            </p:nvSpPr>
            <p:spPr>
              <a:xfrm>
                <a:off x="5890825" y="1041200"/>
                <a:ext cx="176225" cy="118050"/>
              </a:xfrm>
              <a:custGeom>
                <a:avLst/>
                <a:gdLst/>
                <a:ahLst/>
                <a:cxnLst/>
                <a:rect l="l" t="t" r="r" b="b"/>
                <a:pathLst>
                  <a:path w="7049" h="4722" extrusionOk="0">
                    <a:moveTo>
                      <a:pt x="6818" y="1"/>
                    </a:moveTo>
                    <a:cubicBezTo>
                      <a:pt x="6528" y="1"/>
                      <a:pt x="5826" y="184"/>
                      <a:pt x="4366" y="1175"/>
                    </a:cubicBezTo>
                    <a:cubicBezTo>
                      <a:pt x="2473" y="2454"/>
                      <a:pt x="1" y="4611"/>
                      <a:pt x="88" y="4716"/>
                    </a:cubicBezTo>
                    <a:cubicBezTo>
                      <a:pt x="92" y="4719"/>
                      <a:pt x="98" y="4721"/>
                      <a:pt x="107" y="4721"/>
                    </a:cubicBezTo>
                    <a:cubicBezTo>
                      <a:pt x="385" y="4721"/>
                      <a:pt x="3269" y="3202"/>
                      <a:pt x="5103" y="1946"/>
                    </a:cubicBezTo>
                    <a:cubicBezTo>
                      <a:pt x="6996" y="649"/>
                      <a:pt x="7049" y="123"/>
                      <a:pt x="6979" y="35"/>
                    </a:cubicBezTo>
                    <a:cubicBezTo>
                      <a:pt x="6958" y="18"/>
                      <a:pt x="6908" y="1"/>
                      <a:pt x="68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5"/>
              <p:cNvSpPr/>
              <p:nvPr/>
            </p:nvSpPr>
            <p:spPr>
              <a:xfrm>
                <a:off x="5892575" y="1040625"/>
                <a:ext cx="173175" cy="118550"/>
              </a:xfrm>
              <a:custGeom>
                <a:avLst/>
                <a:gdLst/>
                <a:ahLst/>
                <a:cxnLst/>
                <a:rect l="l" t="t" r="r" b="b"/>
                <a:pathLst>
                  <a:path w="6927" h="4742" extrusionOk="0">
                    <a:moveTo>
                      <a:pt x="6729" y="1"/>
                    </a:moveTo>
                    <a:cubicBezTo>
                      <a:pt x="6714" y="1"/>
                      <a:pt x="6698" y="2"/>
                      <a:pt x="6681" y="5"/>
                    </a:cubicBezTo>
                    <a:lnTo>
                      <a:pt x="1" y="4739"/>
                    </a:lnTo>
                    <a:cubicBezTo>
                      <a:pt x="4" y="4741"/>
                      <a:pt x="9" y="4741"/>
                      <a:pt x="15" y="4741"/>
                    </a:cubicBezTo>
                    <a:cubicBezTo>
                      <a:pt x="286" y="4741"/>
                      <a:pt x="3162" y="3204"/>
                      <a:pt x="4998" y="1951"/>
                    </a:cubicBezTo>
                    <a:cubicBezTo>
                      <a:pt x="6891" y="654"/>
                      <a:pt x="6926" y="111"/>
                      <a:pt x="6856" y="40"/>
                    </a:cubicBezTo>
                    <a:cubicBezTo>
                      <a:pt x="6842" y="26"/>
                      <a:pt x="6793" y="1"/>
                      <a:pt x="67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5"/>
              <p:cNvSpPr/>
              <p:nvPr/>
            </p:nvSpPr>
            <p:spPr>
              <a:xfrm>
                <a:off x="6051700" y="1053900"/>
                <a:ext cx="56125" cy="764450"/>
              </a:xfrm>
              <a:custGeom>
                <a:avLst/>
                <a:gdLst/>
                <a:ahLst/>
                <a:cxnLst/>
                <a:rect l="l" t="t" r="r" b="b"/>
                <a:pathLst>
                  <a:path w="2245" h="30578" extrusionOk="0">
                    <a:moveTo>
                      <a:pt x="1192" y="0"/>
                    </a:moveTo>
                    <a:lnTo>
                      <a:pt x="631" y="88"/>
                    </a:lnTo>
                    <a:lnTo>
                      <a:pt x="0" y="30577"/>
                    </a:lnTo>
                    <a:lnTo>
                      <a:pt x="2244" y="30437"/>
                    </a:lnTo>
                    <a:lnTo>
                      <a:pt x="11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5"/>
              <p:cNvSpPr/>
              <p:nvPr/>
            </p:nvSpPr>
            <p:spPr>
              <a:xfrm>
                <a:off x="6038975" y="1056075"/>
                <a:ext cx="56125" cy="762275"/>
              </a:xfrm>
              <a:custGeom>
                <a:avLst/>
                <a:gdLst/>
                <a:ahLst/>
                <a:cxnLst/>
                <a:rect l="l" t="t" r="r" b="b"/>
                <a:pathLst>
                  <a:path w="2245" h="30491" extrusionOk="0">
                    <a:moveTo>
                      <a:pt x="632" y="1"/>
                    </a:moveTo>
                    <a:lnTo>
                      <a:pt x="1" y="30490"/>
                    </a:lnTo>
                    <a:lnTo>
                      <a:pt x="2245" y="30350"/>
                    </a:lnTo>
                    <a:lnTo>
                      <a:pt x="12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5"/>
              <p:cNvSpPr/>
              <p:nvPr/>
            </p:nvSpPr>
            <p:spPr>
              <a:xfrm>
                <a:off x="6063100" y="1056075"/>
                <a:ext cx="32000" cy="76052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30421" extrusionOk="0">
                    <a:moveTo>
                      <a:pt x="0" y="1"/>
                    </a:moveTo>
                    <a:lnTo>
                      <a:pt x="491" y="30420"/>
                    </a:lnTo>
                    <a:lnTo>
                      <a:pt x="1280" y="30350"/>
                    </a:lnTo>
                    <a:lnTo>
                      <a:pt x="33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25"/>
              <p:cNvSpPr/>
              <p:nvPr/>
            </p:nvSpPr>
            <p:spPr>
              <a:xfrm>
                <a:off x="6048175" y="1028900"/>
                <a:ext cx="52625" cy="53075"/>
              </a:xfrm>
              <a:custGeom>
                <a:avLst/>
                <a:gdLst/>
                <a:ahLst/>
                <a:cxnLst/>
                <a:rect l="l" t="t" r="r" b="b"/>
                <a:pathLst>
                  <a:path w="2105" h="2123" extrusionOk="0">
                    <a:moveTo>
                      <a:pt x="1068" y="0"/>
                    </a:moveTo>
                    <a:cubicBezTo>
                      <a:pt x="1057" y="0"/>
                      <a:pt x="1046" y="1"/>
                      <a:pt x="1035" y="1"/>
                    </a:cubicBezTo>
                    <a:cubicBezTo>
                      <a:pt x="457" y="36"/>
                      <a:pt x="1" y="527"/>
                      <a:pt x="1" y="1105"/>
                    </a:cubicBezTo>
                    <a:cubicBezTo>
                      <a:pt x="18" y="1673"/>
                      <a:pt x="474" y="2123"/>
                      <a:pt x="1038" y="2123"/>
                    </a:cubicBezTo>
                    <a:cubicBezTo>
                      <a:pt x="1049" y="2123"/>
                      <a:pt x="1060" y="2123"/>
                      <a:pt x="1070" y="2122"/>
                    </a:cubicBezTo>
                    <a:cubicBezTo>
                      <a:pt x="1649" y="2087"/>
                      <a:pt x="2105" y="1596"/>
                      <a:pt x="2105" y="1018"/>
                    </a:cubicBezTo>
                    <a:cubicBezTo>
                      <a:pt x="2088" y="450"/>
                      <a:pt x="1631" y="0"/>
                      <a:pt x="10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5"/>
              <p:cNvSpPr/>
              <p:nvPr/>
            </p:nvSpPr>
            <p:spPr>
              <a:xfrm>
                <a:off x="6058275" y="1038975"/>
                <a:ext cx="32450" cy="3250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300" extrusionOk="0">
                    <a:moveTo>
                      <a:pt x="680" y="0"/>
                    </a:moveTo>
                    <a:cubicBezTo>
                      <a:pt x="670" y="0"/>
                      <a:pt x="659" y="1"/>
                      <a:pt x="649" y="1"/>
                    </a:cubicBezTo>
                    <a:cubicBezTo>
                      <a:pt x="281" y="19"/>
                      <a:pt x="0" y="317"/>
                      <a:pt x="0" y="685"/>
                    </a:cubicBezTo>
                    <a:cubicBezTo>
                      <a:pt x="0" y="1042"/>
                      <a:pt x="280" y="1299"/>
                      <a:pt x="632" y="1299"/>
                    </a:cubicBezTo>
                    <a:cubicBezTo>
                      <a:pt x="643" y="1299"/>
                      <a:pt x="655" y="1299"/>
                      <a:pt x="666" y="1299"/>
                    </a:cubicBezTo>
                    <a:cubicBezTo>
                      <a:pt x="1017" y="1299"/>
                      <a:pt x="1298" y="1001"/>
                      <a:pt x="1298" y="632"/>
                    </a:cubicBezTo>
                    <a:cubicBezTo>
                      <a:pt x="1298" y="275"/>
                      <a:pt x="1017" y="0"/>
                      <a:pt x="680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25"/>
              <p:cNvSpPr/>
              <p:nvPr/>
            </p:nvSpPr>
            <p:spPr>
              <a:xfrm>
                <a:off x="6056950" y="850075"/>
                <a:ext cx="31575" cy="2078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8312" extrusionOk="0">
                    <a:moveTo>
                      <a:pt x="910" y="0"/>
                    </a:moveTo>
                    <a:cubicBezTo>
                      <a:pt x="766" y="0"/>
                      <a:pt x="228" y="3221"/>
                      <a:pt x="106" y="5506"/>
                    </a:cubicBezTo>
                    <a:cubicBezTo>
                      <a:pt x="1" y="7803"/>
                      <a:pt x="386" y="8294"/>
                      <a:pt x="492" y="8311"/>
                    </a:cubicBezTo>
                    <a:cubicBezTo>
                      <a:pt x="494" y="8312"/>
                      <a:pt x="497" y="8312"/>
                      <a:pt x="500" y="8312"/>
                    </a:cubicBezTo>
                    <a:cubicBezTo>
                      <a:pt x="618" y="8312"/>
                      <a:pt x="1038" y="7956"/>
                      <a:pt x="1158" y="5716"/>
                    </a:cubicBezTo>
                    <a:cubicBezTo>
                      <a:pt x="1263" y="3437"/>
                      <a:pt x="1070" y="36"/>
                      <a:pt x="912" y="1"/>
                    </a:cubicBezTo>
                    <a:cubicBezTo>
                      <a:pt x="912" y="0"/>
                      <a:pt x="911" y="0"/>
                      <a:pt x="910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25"/>
              <p:cNvSpPr/>
              <p:nvPr/>
            </p:nvSpPr>
            <p:spPr>
              <a:xfrm>
                <a:off x="6069225" y="850075"/>
                <a:ext cx="19300" cy="207800"/>
              </a:xfrm>
              <a:custGeom>
                <a:avLst/>
                <a:gdLst/>
                <a:ahLst/>
                <a:cxnLst/>
                <a:rect l="l" t="t" r="r" b="b"/>
                <a:pathLst>
                  <a:path w="772" h="8312" extrusionOk="0">
                    <a:moveTo>
                      <a:pt x="421" y="1"/>
                    </a:moveTo>
                    <a:lnTo>
                      <a:pt x="1" y="8311"/>
                    </a:lnTo>
                    <a:cubicBezTo>
                      <a:pt x="3" y="8312"/>
                      <a:pt x="6" y="8312"/>
                      <a:pt x="9" y="8312"/>
                    </a:cubicBezTo>
                    <a:cubicBezTo>
                      <a:pt x="127" y="8312"/>
                      <a:pt x="547" y="7956"/>
                      <a:pt x="667" y="5716"/>
                    </a:cubicBezTo>
                    <a:cubicBezTo>
                      <a:pt x="772" y="3437"/>
                      <a:pt x="579" y="36"/>
                      <a:pt x="4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25"/>
              <p:cNvSpPr/>
              <p:nvPr/>
            </p:nvSpPr>
            <p:spPr>
              <a:xfrm>
                <a:off x="6070975" y="850075"/>
                <a:ext cx="8800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352" h="1000" extrusionOk="0">
                    <a:moveTo>
                      <a:pt x="351" y="1"/>
                    </a:moveTo>
                    <a:lnTo>
                      <a:pt x="1" y="123"/>
                    </a:lnTo>
                    <a:cubicBezTo>
                      <a:pt x="123" y="369"/>
                      <a:pt x="141" y="1000"/>
                      <a:pt x="158" y="1000"/>
                    </a:cubicBez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25"/>
              <p:cNvSpPr/>
              <p:nvPr/>
            </p:nvSpPr>
            <p:spPr>
              <a:xfrm>
                <a:off x="6048175" y="853150"/>
                <a:ext cx="31600" cy="207400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8296" extrusionOk="0">
                    <a:moveTo>
                      <a:pt x="910" y="0"/>
                    </a:moveTo>
                    <a:cubicBezTo>
                      <a:pt x="767" y="0"/>
                      <a:pt x="228" y="3204"/>
                      <a:pt x="106" y="5488"/>
                    </a:cubicBezTo>
                    <a:cubicBezTo>
                      <a:pt x="1" y="7785"/>
                      <a:pt x="387" y="8276"/>
                      <a:pt x="492" y="8293"/>
                    </a:cubicBezTo>
                    <a:cubicBezTo>
                      <a:pt x="497" y="8295"/>
                      <a:pt x="504" y="8296"/>
                      <a:pt x="510" y="8296"/>
                    </a:cubicBezTo>
                    <a:cubicBezTo>
                      <a:pt x="652" y="8296"/>
                      <a:pt x="1041" y="7909"/>
                      <a:pt x="1158" y="5716"/>
                    </a:cubicBezTo>
                    <a:cubicBezTo>
                      <a:pt x="1263" y="3419"/>
                      <a:pt x="1070" y="18"/>
                      <a:pt x="913" y="0"/>
                    </a:cubicBezTo>
                    <a:cubicBezTo>
                      <a:pt x="912" y="0"/>
                      <a:pt x="911" y="0"/>
                      <a:pt x="9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25"/>
              <p:cNvSpPr/>
              <p:nvPr/>
            </p:nvSpPr>
            <p:spPr>
              <a:xfrm>
                <a:off x="6056525" y="852700"/>
                <a:ext cx="22800" cy="207375"/>
              </a:xfrm>
              <a:custGeom>
                <a:avLst/>
                <a:gdLst/>
                <a:ahLst/>
                <a:cxnLst/>
                <a:rect l="l" t="t" r="r" b="b"/>
                <a:pathLst>
                  <a:path w="912" h="8295" extrusionOk="0">
                    <a:moveTo>
                      <a:pt x="579" y="1"/>
                    </a:moveTo>
                    <a:lnTo>
                      <a:pt x="0" y="8153"/>
                    </a:lnTo>
                    <a:cubicBezTo>
                      <a:pt x="35" y="8241"/>
                      <a:pt x="88" y="8276"/>
                      <a:pt x="123" y="8294"/>
                    </a:cubicBezTo>
                    <a:cubicBezTo>
                      <a:pt x="125" y="8294"/>
                      <a:pt x="128" y="8294"/>
                      <a:pt x="131" y="8294"/>
                    </a:cubicBezTo>
                    <a:cubicBezTo>
                      <a:pt x="250" y="8294"/>
                      <a:pt x="669" y="7939"/>
                      <a:pt x="789" y="5716"/>
                    </a:cubicBezTo>
                    <a:cubicBezTo>
                      <a:pt x="912" y="3437"/>
                      <a:pt x="719" y="88"/>
                      <a:pt x="5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25"/>
              <p:cNvSpPr/>
              <p:nvPr/>
            </p:nvSpPr>
            <p:spPr>
              <a:xfrm>
                <a:off x="6067900" y="1047025"/>
                <a:ext cx="173175" cy="121075"/>
              </a:xfrm>
              <a:custGeom>
                <a:avLst/>
                <a:gdLst/>
                <a:ahLst/>
                <a:cxnLst/>
                <a:rect l="l" t="t" r="r" b="b"/>
                <a:pathLst>
                  <a:path w="6927" h="4843" extrusionOk="0">
                    <a:moveTo>
                      <a:pt x="229" y="1"/>
                    </a:moveTo>
                    <a:cubicBezTo>
                      <a:pt x="115" y="1"/>
                      <a:pt x="64" y="34"/>
                      <a:pt x="54" y="65"/>
                    </a:cubicBezTo>
                    <a:cubicBezTo>
                      <a:pt x="1" y="170"/>
                      <a:pt x="141" y="784"/>
                      <a:pt x="2017" y="2099"/>
                    </a:cubicBezTo>
                    <a:cubicBezTo>
                      <a:pt x="3831" y="3358"/>
                      <a:pt x="6545" y="4843"/>
                      <a:pt x="6833" y="4843"/>
                    </a:cubicBezTo>
                    <a:cubicBezTo>
                      <a:pt x="6845" y="4843"/>
                      <a:pt x="6853" y="4840"/>
                      <a:pt x="6856" y="4834"/>
                    </a:cubicBezTo>
                    <a:cubicBezTo>
                      <a:pt x="6926" y="4694"/>
                      <a:pt x="4367" y="2449"/>
                      <a:pt x="2491" y="1134"/>
                    </a:cubicBezTo>
                    <a:cubicBezTo>
                      <a:pt x="1159" y="201"/>
                      <a:pt x="508" y="1"/>
                      <a:pt x="229" y="1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25"/>
              <p:cNvSpPr/>
              <p:nvPr/>
            </p:nvSpPr>
            <p:spPr>
              <a:xfrm>
                <a:off x="6068775" y="1047025"/>
                <a:ext cx="172300" cy="120850"/>
              </a:xfrm>
              <a:custGeom>
                <a:avLst/>
                <a:gdLst/>
                <a:ahLst/>
                <a:cxnLst/>
                <a:rect l="l" t="t" r="r" b="b"/>
                <a:pathLst>
                  <a:path w="6892" h="4834" extrusionOk="0">
                    <a:moveTo>
                      <a:pt x="188" y="1"/>
                    </a:moveTo>
                    <a:cubicBezTo>
                      <a:pt x="71" y="1"/>
                      <a:pt x="16" y="34"/>
                      <a:pt x="1" y="65"/>
                    </a:cubicBezTo>
                    <a:lnTo>
                      <a:pt x="6821" y="4834"/>
                    </a:lnTo>
                    <a:cubicBezTo>
                      <a:pt x="6891" y="4694"/>
                      <a:pt x="4332" y="2449"/>
                      <a:pt x="2456" y="1134"/>
                    </a:cubicBezTo>
                    <a:cubicBezTo>
                      <a:pt x="1124" y="201"/>
                      <a:pt x="473" y="1"/>
                      <a:pt x="1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5"/>
              <p:cNvSpPr/>
              <p:nvPr/>
            </p:nvSpPr>
            <p:spPr>
              <a:xfrm>
                <a:off x="6060450" y="1052300"/>
                <a:ext cx="173175" cy="121050"/>
              </a:xfrm>
              <a:custGeom>
                <a:avLst/>
                <a:gdLst/>
                <a:ahLst/>
                <a:cxnLst/>
                <a:rect l="l" t="t" r="r" b="b"/>
                <a:pathLst>
                  <a:path w="6927" h="4842" extrusionOk="0">
                    <a:moveTo>
                      <a:pt x="220" y="0"/>
                    </a:moveTo>
                    <a:cubicBezTo>
                      <a:pt x="105" y="0"/>
                      <a:pt x="51" y="34"/>
                      <a:pt x="36" y="64"/>
                    </a:cubicBezTo>
                    <a:cubicBezTo>
                      <a:pt x="1" y="169"/>
                      <a:pt x="141" y="766"/>
                      <a:pt x="2017" y="2081"/>
                    </a:cubicBezTo>
                    <a:cubicBezTo>
                      <a:pt x="3815" y="3340"/>
                      <a:pt x="6546" y="4842"/>
                      <a:pt x="6833" y="4842"/>
                    </a:cubicBezTo>
                    <a:cubicBezTo>
                      <a:pt x="6845" y="4842"/>
                      <a:pt x="6853" y="4839"/>
                      <a:pt x="6856" y="4833"/>
                    </a:cubicBezTo>
                    <a:cubicBezTo>
                      <a:pt x="6926" y="4693"/>
                      <a:pt x="4366" y="2449"/>
                      <a:pt x="2490" y="1134"/>
                    </a:cubicBezTo>
                    <a:cubicBezTo>
                      <a:pt x="1147" y="200"/>
                      <a:pt x="500" y="0"/>
                      <a:pt x="2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25"/>
              <p:cNvSpPr/>
              <p:nvPr/>
            </p:nvSpPr>
            <p:spPr>
              <a:xfrm>
                <a:off x="6060900" y="1053600"/>
                <a:ext cx="171400" cy="119975"/>
              </a:xfrm>
              <a:custGeom>
                <a:avLst/>
                <a:gdLst/>
                <a:ahLst/>
                <a:cxnLst/>
                <a:rect l="l" t="t" r="r" b="b"/>
                <a:pathLst>
                  <a:path w="6856" h="4799" extrusionOk="0">
                    <a:moveTo>
                      <a:pt x="203" y="0"/>
                    </a:moveTo>
                    <a:cubicBezTo>
                      <a:pt x="88" y="0"/>
                      <a:pt x="33" y="34"/>
                      <a:pt x="18" y="65"/>
                    </a:cubicBezTo>
                    <a:cubicBezTo>
                      <a:pt x="0" y="82"/>
                      <a:pt x="0" y="153"/>
                      <a:pt x="35" y="240"/>
                    </a:cubicBezTo>
                    <a:lnTo>
                      <a:pt x="6838" y="4799"/>
                    </a:lnTo>
                    <a:cubicBezTo>
                      <a:pt x="6856" y="4623"/>
                      <a:pt x="4331" y="2414"/>
                      <a:pt x="2455" y="1117"/>
                    </a:cubicBezTo>
                    <a:cubicBezTo>
                      <a:pt x="1127" y="198"/>
                      <a:pt x="484" y="0"/>
                      <a:pt x="2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25"/>
              <p:cNvSpPr/>
              <p:nvPr/>
            </p:nvSpPr>
            <p:spPr>
              <a:xfrm>
                <a:off x="6035475" y="1028025"/>
                <a:ext cx="53925" cy="54400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2176" extrusionOk="0">
                    <a:moveTo>
                      <a:pt x="1102" y="0"/>
                    </a:moveTo>
                    <a:cubicBezTo>
                      <a:pt x="1091" y="0"/>
                      <a:pt x="1081" y="1"/>
                      <a:pt x="1070" y="1"/>
                    </a:cubicBezTo>
                    <a:cubicBezTo>
                      <a:pt x="474" y="36"/>
                      <a:pt x="0" y="544"/>
                      <a:pt x="0" y="1140"/>
                    </a:cubicBezTo>
                    <a:cubicBezTo>
                      <a:pt x="18" y="1725"/>
                      <a:pt x="474" y="2175"/>
                      <a:pt x="1054" y="2175"/>
                    </a:cubicBezTo>
                    <a:cubicBezTo>
                      <a:pt x="1065" y="2175"/>
                      <a:pt x="1076" y="2175"/>
                      <a:pt x="1088" y="2175"/>
                    </a:cubicBezTo>
                    <a:cubicBezTo>
                      <a:pt x="1684" y="2140"/>
                      <a:pt x="2157" y="1649"/>
                      <a:pt x="2157" y="1053"/>
                    </a:cubicBezTo>
                    <a:cubicBezTo>
                      <a:pt x="2140" y="467"/>
                      <a:pt x="1683" y="0"/>
                      <a:pt x="11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25"/>
              <p:cNvSpPr/>
              <p:nvPr/>
            </p:nvSpPr>
            <p:spPr>
              <a:xfrm>
                <a:off x="6045550" y="1038525"/>
                <a:ext cx="33775" cy="3337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1335" extrusionOk="0">
                    <a:moveTo>
                      <a:pt x="700" y="1"/>
                    </a:moveTo>
                    <a:cubicBezTo>
                      <a:pt x="689" y="1"/>
                      <a:pt x="678" y="1"/>
                      <a:pt x="667" y="2"/>
                    </a:cubicBezTo>
                    <a:cubicBezTo>
                      <a:pt x="299" y="19"/>
                      <a:pt x="1" y="335"/>
                      <a:pt x="18" y="703"/>
                    </a:cubicBezTo>
                    <a:cubicBezTo>
                      <a:pt x="18" y="1060"/>
                      <a:pt x="299" y="1335"/>
                      <a:pt x="652" y="1335"/>
                    </a:cubicBezTo>
                    <a:cubicBezTo>
                      <a:pt x="663" y="1335"/>
                      <a:pt x="674" y="1335"/>
                      <a:pt x="685" y="1334"/>
                    </a:cubicBezTo>
                    <a:cubicBezTo>
                      <a:pt x="1053" y="1317"/>
                      <a:pt x="1351" y="1019"/>
                      <a:pt x="1333" y="650"/>
                    </a:cubicBezTo>
                    <a:cubicBezTo>
                      <a:pt x="1333" y="276"/>
                      <a:pt x="1053" y="1"/>
                      <a:pt x="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4" name="Google Shape;474;p25"/>
            <p:cNvGrpSpPr/>
            <p:nvPr/>
          </p:nvGrpSpPr>
          <p:grpSpPr>
            <a:xfrm>
              <a:off x="6747576" y="3329092"/>
              <a:ext cx="1476751" cy="910610"/>
              <a:chOff x="4592575" y="1448750"/>
              <a:chExt cx="505425" cy="311650"/>
            </a:xfrm>
          </p:grpSpPr>
          <p:sp>
            <p:nvSpPr>
              <p:cNvPr id="475" name="Google Shape;475;p25"/>
              <p:cNvSpPr/>
              <p:nvPr/>
            </p:nvSpPr>
            <p:spPr>
              <a:xfrm>
                <a:off x="4695150" y="1498700"/>
                <a:ext cx="403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825" extrusionOk="0">
                    <a:moveTo>
                      <a:pt x="1" y="1"/>
                    </a:moveTo>
                    <a:lnTo>
                      <a:pt x="1" y="1824"/>
                    </a:lnTo>
                    <a:lnTo>
                      <a:pt x="1614" y="1824"/>
                    </a:lnTo>
                    <a:lnTo>
                      <a:pt x="1614" y="1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25"/>
              <p:cNvSpPr/>
              <p:nvPr/>
            </p:nvSpPr>
            <p:spPr>
              <a:xfrm>
                <a:off x="4698650" y="1498700"/>
                <a:ext cx="368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1825" extrusionOk="0">
                    <a:moveTo>
                      <a:pt x="1" y="1"/>
                    </a:moveTo>
                    <a:lnTo>
                      <a:pt x="1" y="1824"/>
                    </a:lnTo>
                    <a:lnTo>
                      <a:pt x="1474" y="1824"/>
                    </a:lnTo>
                    <a:lnTo>
                      <a:pt x="1474" y="1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25"/>
              <p:cNvSpPr/>
              <p:nvPr/>
            </p:nvSpPr>
            <p:spPr>
              <a:xfrm>
                <a:off x="4760900" y="1498700"/>
                <a:ext cx="403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825" extrusionOk="0">
                    <a:moveTo>
                      <a:pt x="0" y="1"/>
                    </a:moveTo>
                    <a:lnTo>
                      <a:pt x="0" y="1824"/>
                    </a:lnTo>
                    <a:lnTo>
                      <a:pt x="1613" y="1824"/>
                    </a:lnTo>
                    <a:lnTo>
                      <a:pt x="1613" y="1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25"/>
              <p:cNvSpPr/>
              <p:nvPr/>
            </p:nvSpPr>
            <p:spPr>
              <a:xfrm>
                <a:off x="4764400" y="1498700"/>
                <a:ext cx="368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1825" extrusionOk="0">
                    <a:moveTo>
                      <a:pt x="1" y="1"/>
                    </a:moveTo>
                    <a:lnTo>
                      <a:pt x="1" y="1824"/>
                    </a:lnTo>
                    <a:lnTo>
                      <a:pt x="1473" y="1824"/>
                    </a:lnTo>
                    <a:lnTo>
                      <a:pt x="1473" y="1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25"/>
              <p:cNvSpPr/>
              <p:nvPr/>
            </p:nvSpPr>
            <p:spPr>
              <a:xfrm>
                <a:off x="4822275" y="1498700"/>
                <a:ext cx="403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825" extrusionOk="0">
                    <a:moveTo>
                      <a:pt x="0" y="1"/>
                    </a:moveTo>
                    <a:lnTo>
                      <a:pt x="0" y="1824"/>
                    </a:lnTo>
                    <a:lnTo>
                      <a:pt x="1613" y="1824"/>
                    </a:lnTo>
                    <a:lnTo>
                      <a:pt x="1613" y="1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25"/>
              <p:cNvSpPr/>
              <p:nvPr/>
            </p:nvSpPr>
            <p:spPr>
              <a:xfrm>
                <a:off x="4825775" y="1498700"/>
                <a:ext cx="368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1825" extrusionOk="0">
                    <a:moveTo>
                      <a:pt x="0" y="1"/>
                    </a:moveTo>
                    <a:lnTo>
                      <a:pt x="0" y="1824"/>
                    </a:lnTo>
                    <a:lnTo>
                      <a:pt x="1473" y="1824"/>
                    </a:lnTo>
                    <a:lnTo>
                      <a:pt x="1473" y="1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25"/>
              <p:cNvSpPr/>
              <p:nvPr/>
            </p:nvSpPr>
            <p:spPr>
              <a:xfrm>
                <a:off x="4883625" y="1498700"/>
                <a:ext cx="403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825" extrusionOk="0">
                    <a:moveTo>
                      <a:pt x="1" y="1"/>
                    </a:moveTo>
                    <a:lnTo>
                      <a:pt x="1" y="1824"/>
                    </a:lnTo>
                    <a:lnTo>
                      <a:pt x="1614" y="1824"/>
                    </a:lnTo>
                    <a:lnTo>
                      <a:pt x="1614" y="1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25"/>
              <p:cNvSpPr/>
              <p:nvPr/>
            </p:nvSpPr>
            <p:spPr>
              <a:xfrm>
                <a:off x="4887125" y="1498700"/>
                <a:ext cx="368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1825" extrusionOk="0">
                    <a:moveTo>
                      <a:pt x="1" y="1"/>
                    </a:moveTo>
                    <a:lnTo>
                      <a:pt x="1" y="1824"/>
                    </a:lnTo>
                    <a:lnTo>
                      <a:pt x="1474" y="1824"/>
                    </a:lnTo>
                    <a:lnTo>
                      <a:pt x="1474" y="1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25"/>
              <p:cNvSpPr/>
              <p:nvPr/>
            </p:nvSpPr>
            <p:spPr>
              <a:xfrm>
                <a:off x="4908600" y="1455750"/>
                <a:ext cx="53500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2140" h="913" extrusionOk="0">
                    <a:moveTo>
                      <a:pt x="1" y="1"/>
                    </a:moveTo>
                    <a:lnTo>
                      <a:pt x="1" y="912"/>
                    </a:lnTo>
                    <a:lnTo>
                      <a:pt x="2140" y="912"/>
                    </a:lnTo>
                    <a:lnTo>
                      <a:pt x="2140" y="1"/>
                    </a:lnTo>
                    <a:close/>
                  </a:path>
                </a:pathLst>
              </a:custGeom>
              <a:solidFill>
                <a:srgbClr val="5B5A5A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25"/>
              <p:cNvSpPr/>
              <p:nvPr/>
            </p:nvSpPr>
            <p:spPr>
              <a:xfrm>
                <a:off x="4930975" y="1478100"/>
                <a:ext cx="41650" cy="108725"/>
              </a:xfrm>
              <a:custGeom>
                <a:avLst/>
                <a:gdLst/>
                <a:ahLst/>
                <a:cxnLst/>
                <a:rect l="l" t="t" r="r" b="b"/>
                <a:pathLst>
                  <a:path w="1666" h="4349" extrusionOk="0">
                    <a:moveTo>
                      <a:pt x="0" y="1"/>
                    </a:moveTo>
                    <a:lnTo>
                      <a:pt x="0" y="4349"/>
                    </a:lnTo>
                    <a:lnTo>
                      <a:pt x="1666" y="4349"/>
                    </a:lnTo>
                    <a:lnTo>
                      <a:pt x="1666" y="1"/>
                    </a:lnTo>
                    <a:close/>
                  </a:path>
                </a:pathLst>
              </a:custGeom>
              <a:solidFill>
                <a:srgbClr val="5B5A5A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25"/>
              <p:cNvSpPr/>
              <p:nvPr/>
            </p:nvSpPr>
            <p:spPr>
              <a:xfrm>
                <a:off x="4747300" y="1471975"/>
                <a:ext cx="123200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4928" h="509" extrusionOk="0">
                    <a:moveTo>
                      <a:pt x="229" y="0"/>
                    </a:moveTo>
                    <a:lnTo>
                      <a:pt x="1" y="491"/>
                    </a:lnTo>
                    <a:lnTo>
                      <a:pt x="4928" y="509"/>
                    </a:lnTo>
                    <a:lnTo>
                      <a:pt x="466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5"/>
              <p:cNvSpPr/>
              <p:nvPr/>
            </p:nvSpPr>
            <p:spPr>
              <a:xfrm>
                <a:off x="4734175" y="1515800"/>
                <a:ext cx="15122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6049" h="527" extrusionOk="0">
                    <a:moveTo>
                      <a:pt x="245" y="1"/>
                    </a:moveTo>
                    <a:lnTo>
                      <a:pt x="0" y="527"/>
                    </a:lnTo>
                    <a:lnTo>
                      <a:pt x="6049" y="474"/>
                    </a:lnTo>
                    <a:lnTo>
                      <a:pt x="578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25"/>
              <p:cNvSpPr/>
              <p:nvPr/>
            </p:nvSpPr>
            <p:spPr>
              <a:xfrm>
                <a:off x="4749075" y="1553050"/>
                <a:ext cx="99950" cy="192025"/>
              </a:xfrm>
              <a:custGeom>
                <a:avLst/>
                <a:gdLst/>
                <a:ahLst/>
                <a:cxnLst/>
                <a:rect l="l" t="t" r="r" b="b"/>
                <a:pathLst>
                  <a:path w="3998" h="7681" extrusionOk="0">
                    <a:moveTo>
                      <a:pt x="0" y="1"/>
                    </a:moveTo>
                    <a:lnTo>
                      <a:pt x="0" y="7680"/>
                    </a:lnTo>
                    <a:lnTo>
                      <a:pt x="3998" y="7680"/>
                    </a:lnTo>
                    <a:lnTo>
                      <a:pt x="39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25"/>
              <p:cNvSpPr/>
              <p:nvPr/>
            </p:nvSpPr>
            <p:spPr>
              <a:xfrm>
                <a:off x="4839800" y="1553050"/>
                <a:ext cx="46050" cy="1920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7681" extrusionOk="0">
                    <a:moveTo>
                      <a:pt x="0" y="1"/>
                    </a:moveTo>
                    <a:lnTo>
                      <a:pt x="0" y="7680"/>
                    </a:lnTo>
                    <a:lnTo>
                      <a:pt x="1841" y="7680"/>
                    </a:lnTo>
                    <a:lnTo>
                      <a:pt x="18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25"/>
              <p:cNvSpPr/>
              <p:nvPr/>
            </p:nvSpPr>
            <p:spPr>
              <a:xfrm>
                <a:off x="4710050" y="1742850"/>
                <a:ext cx="130200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5208" h="702" extrusionOk="0">
                    <a:moveTo>
                      <a:pt x="1" y="1"/>
                    </a:moveTo>
                    <a:lnTo>
                      <a:pt x="1" y="702"/>
                    </a:lnTo>
                    <a:lnTo>
                      <a:pt x="5208" y="702"/>
                    </a:lnTo>
                    <a:lnTo>
                      <a:pt x="52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25"/>
              <p:cNvSpPr/>
              <p:nvPr/>
            </p:nvSpPr>
            <p:spPr>
              <a:xfrm>
                <a:off x="4839350" y="1742850"/>
                <a:ext cx="83325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702" extrusionOk="0">
                    <a:moveTo>
                      <a:pt x="1" y="1"/>
                    </a:moveTo>
                    <a:lnTo>
                      <a:pt x="1" y="702"/>
                    </a:lnTo>
                    <a:lnTo>
                      <a:pt x="3332" y="702"/>
                    </a:lnTo>
                    <a:lnTo>
                      <a:pt x="333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25"/>
              <p:cNvSpPr/>
              <p:nvPr/>
            </p:nvSpPr>
            <p:spPr>
              <a:xfrm>
                <a:off x="4621075" y="1448750"/>
                <a:ext cx="476925" cy="205150"/>
              </a:xfrm>
              <a:custGeom>
                <a:avLst/>
                <a:gdLst/>
                <a:ahLst/>
                <a:cxnLst/>
                <a:rect l="l" t="t" r="r" b="b"/>
                <a:pathLst>
                  <a:path w="19077" h="8206" extrusionOk="0">
                    <a:moveTo>
                      <a:pt x="4208" y="0"/>
                    </a:moveTo>
                    <a:lnTo>
                      <a:pt x="1" y="8205"/>
                    </a:lnTo>
                    <a:lnTo>
                      <a:pt x="15394" y="8205"/>
                    </a:lnTo>
                    <a:lnTo>
                      <a:pt x="19076" y="18"/>
                    </a:lnTo>
                    <a:lnTo>
                      <a:pt x="420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25"/>
              <p:cNvSpPr/>
              <p:nvPr/>
            </p:nvSpPr>
            <p:spPr>
              <a:xfrm>
                <a:off x="4592575" y="1448750"/>
                <a:ext cx="477350" cy="205150"/>
              </a:xfrm>
              <a:custGeom>
                <a:avLst/>
                <a:gdLst/>
                <a:ahLst/>
                <a:cxnLst/>
                <a:rect l="l" t="t" r="r" b="b"/>
                <a:pathLst>
                  <a:path w="19094" h="8206" extrusionOk="0">
                    <a:moveTo>
                      <a:pt x="4209" y="0"/>
                    </a:moveTo>
                    <a:lnTo>
                      <a:pt x="1" y="8205"/>
                    </a:lnTo>
                    <a:lnTo>
                      <a:pt x="15412" y="8205"/>
                    </a:lnTo>
                    <a:lnTo>
                      <a:pt x="19094" y="18"/>
                    </a:lnTo>
                    <a:lnTo>
                      <a:pt x="42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5"/>
              <p:cNvSpPr/>
              <p:nvPr/>
            </p:nvSpPr>
            <p:spPr>
              <a:xfrm>
                <a:off x="4599150" y="1452675"/>
                <a:ext cx="462450" cy="195975"/>
              </a:xfrm>
              <a:custGeom>
                <a:avLst/>
                <a:gdLst/>
                <a:ahLst/>
                <a:cxnLst/>
                <a:rect l="l" t="t" r="r" b="b"/>
                <a:pathLst>
                  <a:path w="18498" h="7839" extrusionOk="0">
                    <a:moveTo>
                      <a:pt x="4086" y="1"/>
                    </a:moveTo>
                    <a:lnTo>
                      <a:pt x="1" y="7838"/>
                    </a:lnTo>
                    <a:lnTo>
                      <a:pt x="14939" y="7838"/>
                    </a:lnTo>
                    <a:lnTo>
                      <a:pt x="18498" y="36"/>
                    </a:lnTo>
                    <a:lnTo>
                      <a:pt x="40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25"/>
              <p:cNvSpPr/>
              <p:nvPr/>
            </p:nvSpPr>
            <p:spPr>
              <a:xfrm>
                <a:off x="4607925" y="1458825"/>
                <a:ext cx="447100" cy="182800"/>
              </a:xfrm>
              <a:custGeom>
                <a:avLst/>
                <a:gdLst/>
                <a:ahLst/>
                <a:cxnLst/>
                <a:rect l="l" t="t" r="r" b="b"/>
                <a:pathLst>
                  <a:path w="17884" h="7312" extrusionOk="0">
                    <a:moveTo>
                      <a:pt x="3823" y="0"/>
                    </a:moveTo>
                    <a:lnTo>
                      <a:pt x="1" y="7311"/>
                    </a:lnTo>
                    <a:lnTo>
                      <a:pt x="14465" y="7311"/>
                    </a:lnTo>
                    <a:lnTo>
                      <a:pt x="17884" y="53"/>
                    </a:lnTo>
                    <a:lnTo>
                      <a:pt x="382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25"/>
              <p:cNvSpPr/>
              <p:nvPr/>
            </p:nvSpPr>
            <p:spPr>
              <a:xfrm>
                <a:off x="4644750" y="1454000"/>
                <a:ext cx="96450" cy="194200"/>
              </a:xfrm>
              <a:custGeom>
                <a:avLst/>
                <a:gdLst/>
                <a:ahLst/>
                <a:cxnLst/>
                <a:rect l="l" t="t" r="r" b="b"/>
                <a:pathLst>
                  <a:path w="3858" h="7768" extrusionOk="0">
                    <a:moveTo>
                      <a:pt x="3682" y="1"/>
                    </a:moveTo>
                    <a:lnTo>
                      <a:pt x="0" y="7680"/>
                    </a:lnTo>
                    <a:lnTo>
                      <a:pt x="158" y="7767"/>
                    </a:lnTo>
                    <a:lnTo>
                      <a:pt x="3858" y="71"/>
                    </a:lnTo>
                    <a:lnTo>
                      <a:pt x="36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25"/>
              <p:cNvSpPr/>
              <p:nvPr/>
            </p:nvSpPr>
            <p:spPr>
              <a:xfrm>
                <a:off x="4681575" y="1454000"/>
                <a:ext cx="96450" cy="194200"/>
              </a:xfrm>
              <a:custGeom>
                <a:avLst/>
                <a:gdLst/>
                <a:ahLst/>
                <a:cxnLst/>
                <a:rect l="l" t="t" r="r" b="b"/>
                <a:pathLst>
                  <a:path w="3858" h="7768" extrusionOk="0">
                    <a:moveTo>
                      <a:pt x="3699" y="1"/>
                    </a:moveTo>
                    <a:lnTo>
                      <a:pt x="0" y="7680"/>
                    </a:lnTo>
                    <a:lnTo>
                      <a:pt x="158" y="7767"/>
                    </a:lnTo>
                    <a:lnTo>
                      <a:pt x="3857" y="71"/>
                    </a:lnTo>
                    <a:lnTo>
                      <a:pt x="369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25"/>
              <p:cNvSpPr/>
              <p:nvPr/>
            </p:nvSpPr>
            <p:spPr>
              <a:xfrm>
                <a:off x="4724075" y="1454000"/>
                <a:ext cx="96450" cy="194200"/>
              </a:xfrm>
              <a:custGeom>
                <a:avLst/>
                <a:gdLst/>
                <a:ahLst/>
                <a:cxnLst/>
                <a:rect l="l" t="t" r="r" b="b"/>
                <a:pathLst>
                  <a:path w="3858" h="7768" extrusionOk="0">
                    <a:moveTo>
                      <a:pt x="3700" y="1"/>
                    </a:moveTo>
                    <a:lnTo>
                      <a:pt x="1" y="7680"/>
                    </a:lnTo>
                    <a:lnTo>
                      <a:pt x="159" y="7767"/>
                    </a:lnTo>
                    <a:lnTo>
                      <a:pt x="3858" y="71"/>
                    </a:lnTo>
                    <a:lnTo>
                      <a:pt x="370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25"/>
              <p:cNvSpPr/>
              <p:nvPr/>
            </p:nvSpPr>
            <p:spPr>
              <a:xfrm>
                <a:off x="4760900" y="1454000"/>
                <a:ext cx="96900" cy="194200"/>
              </a:xfrm>
              <a:custGeom>
                <a:avLst/>
                <a:gdLst/>
                <a:ahLst/>
                <a:cxnLst/>
                <a:rect l="l" t="t" r="r" b="b"/>
                <a:pathLst>
                  <a:path w="3876" h="7768" extrusionOk="0">
                    <a:moveTo>
                      <a:pt x="3717" y="1"/>
                    </a:moveTo>
                    <a:lnTo>
                      <a:pt x="0" y="7680"/>
                    </a:lnTo>
                    <a:lnTo>
                      <a:pt x="158" y="7767"/>
                    </a:lnTo>
                    <a:lnTo>
                      <a:pt x="3875" y="88"/>
                    </a:lnTo>
                    <a:lnTo>
                      <a:pt x="37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25"/>
              <p:cNvSpPr/>
              <p:nvPr/>
            </p:nvSpPr>
            <p:spPr>
              <a:xfrm>
                <a:off x="4803850" y="1454000"/>
                <a:ext cx="96450" cy="194200"/>
              </a:xfrm>
              <a:custGeom>
                <a:avLst/>
                <a:gdLst/>
                <a:ahLst/>
                <a:cxnLst/>
                <a:rect l="l" t="t" r="r" b="b"/>
                <a:pathLst>
                  <a:path w="3858" h="7768" extrusionOk="0">
                    <a:moveTo>
                      <a:pt x="3700" y="1"/>
                    </a:moveTo>
                    <a:lnTo>
                      <a:pt x="1" y="7680"/>
                    </a:lnTo>
                    <a:lnTo>
                      <a:pt x="158" y="7767"/>
                    </a:lnTo>
                    <a:lnTo>
                      <a:pt x="3858" y="71"/>
                    </a:lnTo>
                    <a:lnTo>
                      <a:pt x="370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5"/>
              <p:cNvSpPr/>
              <p:nvPr/>
            </p:nvSpPr>
            <p:spPr>
              <a:xfrm>
                <a:off x="4840675" y="1454000"/>
                <a:ext cx="96450" cy="194200"/>
              </a:xfrm>
              <a:custGeom>
                <a:avLst/>
                <a:gdLst/>
                <a:ahLst/>
                <a:cxnLst/>
                <a:rect l="l" t="t" r="r" b="b"/>
                <a:pathLst>
                  <a:path w="3858" h="7768" extrusionOk="0">
                    <a:moveTo>
                      <a:pt x="3700" y="1"/>
                    </a:moveTo>
                    <a:lnTo>
                      <a:pt x="0" y="7680"/>
                    </a:lnTo>
                    <a:lnTo>
                      <a:pt x="158" y="7767"/>
                    </a:lnTo>
                    <a:lnTo>
                      <a:pt x="3858" y="71"/>
                    </a:lnTo>
                    <a:lnTo>
                      <a:pt x="370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25"/>
              <p:cNvSpPr/>
              <p:nvPr/>
            </p:nvSpPr>
            <p:spPr>
              <a:xfrm>
                <a:off x="4883200" y="1454000"/>
                <a:ext cx="96875" cy="193750"/>
              </a:xfrm>
              <a:custGeom>
                <a:avLst/>
                <a:gdLst/>
                <a:ahLst/>
                <a:cxnLst/>
                <a:rect l="l" t="t" r="r" b="b"/>
                <a:pathLst>
                  <a:path w="3875" h="7750" extrusionOk="0">
                    <a:moveTo>
                      <a:pt x="3717" y="1"/>
                    </a:moveTo>
                    <a:lnTo>
                      <a:pt x="0" y="7680"/>
                    </a:lnTo>
                    <a:lnTo>
                      <a:pt x="158" y="7750"/>
                    </a:lnTo>
                    <a:lnTo>
                      <a:pt x="3875" y="71"/>
                    </a:lnTo>
                    <a:lnTo>
                      <a:pt x="37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25"/>
              <p:cNvSpPr/>
              <p:nvPr/>
            </p:nvSpPr>
            <p:spPr>
              <a:xfrm>
                <a:off x="4920450" y="1453550"/>
                <a:ext cx="96000" cy="194650"/>
              </a:xfrm>
              <a:custGeom>
                <a:avLst/>
                <a:gdLst/>
                <a:ahLst/>
                <a:cxnLst/>
                <a:rect l="l" t="t" r="r" b="b"/>
                <a:pathLst>
                  <a:path w="3840" h="7786" extrusionOk="0">
                    <a:moveTo>
                      <a:pt x="3682" y="1"/>
                    </a:moveTo>
                    <a:lnTo>
                      <a:pt x="0" y="7698"/>
                    </a:lnTo>
                    <a:lnTo>
                      <a:pt x="158" y="7785"/>
                    </a:lnTo>
                    <a:lnTo>
                      <a:pt x="3840" y="89"/>
                    </a:lnTo>
                    <a:lnTo>
                      <a:pt x="36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25"/>
              <p:cNvSpPr/>
              <p:nvPr/>
            </p:nvSpPr>
            <p:spPr>
              <a:xfrm>
                <a:off x="4681575" y="1489950"/>
                <a:ext cx="355500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14220" h="702" extrusionOk="0">
                    <a:moveTo>
                      <a:pt x="0" y="0"/>
                    </a:moveTo>
                    <a:lnTo>
                      <a:pt x="0" y="368"/>
                    </a:lnTo>
                    <a:lnTo>
                      <a:pt x="14219" y="701"/>
                    </a:lnTo>
                    <a:lnTo>
                      <a:pt x="14219" y="3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25"/>
              <p:cNvSpPr/>
              <p:nvPr/>
            </p:nvSpPr>
            <p:spPr>
              <a:xfrm>
                <a:off x="4651325" y="1547800"/>
                <a:ext cx="359450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14378" h="685" extrusionOk="0">
                    <a:moveTo>
                      <a:pt x="0" y="1"/>
                    </a:moveTo>
                    <a:lnTo>
                      <a:pt x="0" y="369"/>
                    </a:lnTo>
                    <a:lnTo>
                      <a:pt x="14377" y="684"/>
                    </a:lnTo>
                    <a:lnTo>
                      <a:pt x="14377" y="33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25"/>
              <p:cNvSpPr/>
              <p:nvPr/>
            </p:nvSpPr>
            <p:spPr>
              <a:xfrm>
                <a:off x="4626775" y="1593375"/>
                <a:ext cx="362950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14518" h="685" extrusionOk="0">
                    <a:moveTo>
                      <a:pt x="1" y="1"/>
                    </a:moveTo>
                    <a:lnTo>
                      <a:pt x="1" y="352"/>
                    </a:lnTo>
                    <a:lnTo>
                      <a:pt x="14518" y="685"/>
                    </a:lnTo>
                    <a:lnTo>
                      <a:pt x="14518" y="31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25"/>
              <p:cNvSpPr/>
              <p:nvPr/>
            </p:nvSpPr>
            <p:spPr>
              <a:xfrm>
                <a:off x="4607925" y="1459700"/>
                <a:ext cx="336650" cy="181925"/>
              </a:xfrm>
              <a:custGeom>
                <a:avLst/>
                <a:gdLst/>
                <a:ahLst/>
                <a:cxnLst/>
                <a:rect l="l" t="t" r="r" b="b"/>
                <a:pathLst>
                  <a:path w="13466" h="7277" extrusionOk="0">
                    <a:moveTo>
                      <a:pt x="9608" y="0"/>
                    </a:moveTo>
                    <a:lnTo>
                      <a:pt x="1" y="7276"/>
                    </a:lnTo>
                    <a:lnTo>
                      <a:pt x="5155" y="7276"/>
                    </a:lnTo>
                    <a:lnTo>
                      <a:pt x="13466" y="18"/>
                    </a:lnTo>
                    <a:lnTo>
                      <a:pt x="960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5"/>
              <p:cNvSpPr/>
              <p:nvPr/>
            </p:nvSpPr>
            <p:spPr>
              <a:xfrm>
                <a:off x="4766150" y="1458375"/>
                <a:ext cx="231025" cy="184575"/>
              </a:xfrm>
              <a:custGeom>
                <a:avLst/>
                <a:gdLst/>
                <a:ahLst/>
                <a:cxnLst/>
                <a:rect l="l" t="t" r="r" b="b"/>
                <a:pathLst>
                  <a:path w="9241" h="7383" extrusionOk="0">
                    <a:moveTo>
                      <a:pt x="7961" y="1"/>
                    </a:moveTo>
                    <a:lnTo>
                      <a:pt x="1" y="7347"/>
                    </a:lnTo>
                    <a:lnTo>
                      <a:pt x="1737" y="7382"/>
                    </a:lnTo>
                    <a:lnTo>
                      <a:pt x="9241" y="53"/>
                    </a:lnTo>
                    <a:lnTo>
                      <a:pt x="796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8" name="Google Shape;508;p25"/>
            <p:cNvGrpSpPr/>
            <p:nvPr/>
          </p:nvGrpSpPr>
          <p:grpSpPr>
            <a:xfrm>
              <a:off x="7264129" y="2686567"/>
              <a:ext cx="388514" cy="580303"/>
              <a:chOff x="2177925" y="2840613"/>
              <a:chExt cx="173150" cy="258625"/>
            </a:xfrm>
          </p:grpSpPr>
          <p:sp>
            <p:nvSpPr>
              <p:cNvPr id="509" name="Google Shape;509;p25"/>
              <p:cNvSpPr/>
              <p:nvPr/>
            </p:nvSpPr>
            <p:spPr>
              <a:xfrm>
                <a:off x="2266900" y="2923438"/>
                <a:ext cx="24125" cy="175800"/>
              </a:xfrm>
              <a:custGeom>
                <a:avLst/>
                <a:gdLst/>
                <a:ahLst/>
                <a:cxnLst/>
                <a:rect l="l" t="t" r="r" b="b"/>
                <a:pathLst>
                  <a:path w="965" h="7032" extrusionOk="0">
                    <a:moveTo>
                      <a:pt x="439" y="1"/>
                    </a:moveTo>
                    <a:lnTo>
                      <a:pt x="0" y="7031"/>
                    </a:lnTo>
                    <a:lnTo>
                      <a:pt x="965" y="7031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5"/>
              <p:cNvSpPr/>
              <p:nvPr/>
            </p:nvSpPr>
            <p:spPr>
              <a:xfrm>
                <a:off x="2247600" y="2923013"/>
                <a:ext cx="24150" cy="175775"/>
              </a:xfrm>
              <a:custGeom>
                <a:avLst/>
                <a:gdLst/>
                <a:ahLst/>
                <a:cxnLst/>
                <a:rect l="l" t="t" r="r" b="b"/>
                <a:pathLst>
                  <a:path w="966" h="7031" extrusionOk="0">
                    <a:moveTo>
                      <a:pt x="439" y="0"/>
                    </a:moveTo>
                    <a:lnTo>
                      <a:pt x="1" y="7013"/>
                    </a:lnTo>
                    <a:lnTo>
                      <a:pt x="965" y="7031"/>
                    </a:lnTo>
                    <a:lnTo>
                      <a:pt x="75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5"/>
              <p:cNvSpPr/>
              <p:nvPr/>
            </p:nvSpPr>
            <p:spPr>
              <a:xfrm>
                <a:off x="2177925" y="2840613"/>
                <a:ext cx="173150" cy="245025"/>
              </a:xfrm>
              <a:custGeom>
                <a:avLst/>
                <a:gdLst/>
                <a:ahLst/>
                <a:cxnLst/>
                <a:rect l="l" t="t" r="r" b="b"/>
                <a:pathLst>
                  <a:path w="6926" h="9801" extrusionOk="0">
                    <a:moveTo>
                      <a:pt x="3542" y="0"/>
                    </a:moveTo>
                    <a:lnTo>
                      <a:pt x="1455" y="4243"/>
                    </a:lnTo>
                    <a:lnTo>
                      <a:pt x="1876" y="4260"/>
                    </a:lnTo>
                    <a:lnTo>
                      <a:pt x="1052" y="5944"/>
                    </a:lnTo>
                    <a:lnTo>
                      <a:pt x="1491" y="5961"/>
                    </a:lnTo>
                    <a:lnTo>
                      <a:pt x="579" y="7784"/>
                    </a:lnTo>
                    <a:lnTo>
                      <a:pt x="877" y="7802"/>
                    </a:lnTo>
                    <a:lnTo>
                      <a:pt x="0" y="9608"/>
                    </a:lnTo>
                    <a:lnTo>
                      <a:pt x="6926" y="9801"/>
                    </a:lnTo>
                    <a:lnTo>
                      <a:pt x="6926" y="9801"/>
                    </a:lnTo>
                    <a:lnTo>
                      <a:pt x="6031" y="7942"/>
                    </a:lnTo>
                    <a:lnTo>
                      <a:pt x="6347" y="7942"/>
                    </a:lnTo>
                    <a:lnTo>
                      <a:pt x="5453" y="6066"/>
                    </a:lnTo>
                    <a:lnTo>
                      <a:pt x="5979" y="6084"/>
                    </a:lnTo>
                    <a:lnTo>
                      <a:pt x="5155" y="4348"/>
                    </a:lnTo>
                    <a:lnTo>
                      <a:pt x="5611" y="4348"/>
                    </a:lnTo>
                    <a:lnTo>
                      <a:pt x="354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2" name="Google Shape;512;p25"/>
            <p:cNvGrpSpPr/>
            <p:nvPr/>
          </p:nvGrpSpPr>
          <p:grpSpPr>
            <a:xfrm>
              <a:off x="5482999" y="3844475"/>
              <a:ext cx="316242" cy="275834"/>
              <a:chOff x="2562300" y="3102500"/>
              <a:chExt cx="65350" cy="57000"/>
            </a:xfrm>
          </p:grpSpPr>
          <p:sp>
            <p:nvSpPr>
              <p:cNvPr id="513" name="Google Shape;513;p25"/>
              <p:cNvSpPr/>
              <p:nvPr/>
            </p:nvSpPr>
            <p:spPr>
              <a:xfrm>
                <a:off x="2562300" y="3116100"/>
                <a:ext cx="33350" cy="4165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666" extrusionOk="0">
                    <a:moveTo>
                      <a:pt x="1" y="0"/>
                    </a:moveTo>
                    <a:cubicBezTo>
                      <a:pt x="1" y="0"/>
                      <a:pt x="1053" y="491"/>
                      <a:pt x="1141" y="1666"/>
                    </a:cubicBezTo>
                    <a:lnTo>
                      <a:pt x="1333" y="1666"/>
                    </a:lnTo>
                    <a:cubicBezTo>
                      <a:pt x="1333" y="1666"/>
                      <a:pt x="1246" y="298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5"/>
              <p:cNvSpPr/>
              <p:nvPr/>
            </p:nvSpPr>
            <p:spPr>
              <a:xfrm>
                <a:off x="2594300" y="3116100"/>
                <a:ext cx="33350" cy="41225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649" extrusionOk="0">
                    <a:moveTo>
                      <a:pt x="1333" y="0"/>
                    </a:moveTo>
                    <a:lnTo>
                      <a:pt x="1333" y="0"/>
                    </a:lnTo>
                    <a:cubicBezTo>
                      <a:pt x="106" y="298"/>
                      <a:pt x="1" y="1648"/>
                      <a:pt x="1" y="1648"/>
                    </a:cubicBezTo>
                    <a:lnTo>
                      <a:pt x="194" y="1648"/>
                    </a:lnTo>
                    <a:cubicBezTo>
                      <a:pt x="281" y="491"/>
                      <a:pt x="1333" y="0"/>
                      <a:pt x="1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5"/>
              <p:cNvSpPr/>
              <p:nvPr/>
            </p:nvSpPr>
            <p:spPr>
              <a:xfrm>
                <a:off x="2586425" y="3116975"/>
                <a:ext cx="17550" cy="42525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701" extrusionOk="0">
                    <a:moveTo>
                      <a:pt x="702" y="0"/>
                    </a:moveTo>
                    <a:cubicBezTo>
                      <a:pt x="0" y="772"/>
                      <a:pt x="403" y="1701"/>
                      <a:pt x="403" y="1701"/>
                    </a:cubicBezTo>
                    <a:lnTo>
                      <a:pt x="526" y="1596"/>
                    </a:lnTo>
                    <a:cubicBezTo>
                      <a:pt x="193" y="807"/>
                      <a:pt x="701" y="1"/>
                      <a:pt x="7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25"/>
              <p:cNvSpPr/>
              <p:nvPr/>
            </p:nvSpPr>
            <p:spPr>
              <a:xfrm>
                <a:off x="2579400" y="3102500"/>
                <a:ext cx="2020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808" h="2280" extrusionOk="0">
                    <a:moveTo>
                      <a:pt x="807" y="1"/>
                    </a:moveTo>
                    <a:lnTo>
                      <a:pt x="807" y="1"/>
                    </a:lnTo>
                    <a:cubicBezTo>
                      <a:pt x="1" y="1140"/>
                      <a:pt x="632" y="2280"/>
                      <a:pt x="632" y="2280"/>
                    </a:cubicBezTo>
                    <a:lnTo>
                      <a:pt x="790" y="2122"/>
                    </a:lnTo>
                    <a:cubicBezTo>
                      <a:pt x="246" y="1158"/>
                      <a:pt x="807" y="1"/>
                      <a:pt x="8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7" name="Google Shape;517;p25"/>
            <p:cNvGrpSpPr/>
            <p:nvPr/>
          </p:nvGrpSpPr>
          <p:grpSpPr>
            <a:xfrm>
              <a:off x="6431181" y="4136757"/>
              <a:ext cx="316242" cy="275834"/>
              <a:chOff x="2562300" y="3102500"/>
              <a:chExt cx="65350" cy="57000"/>
            </a:xfrm>
          </p:grpSpPr>
          <p:sp>
            <p:nvSpPr>
              <p:cNvPr id="518" name="Google Shape;518;p25"/>
              <p:cNvSpPr/>
              <p:nvPr/>
            </p:nvSpPr>
            <p:spPr>
              <a:xfrm>
                <a:off x="2562300" y="3116100"/>
                <a:ext cx="33350" cy="4165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666" extrusionOk="0">
                    <a:moveTo>
                      <a:pt x="1" y="0"/>
                    </a:moveTo>
                    <a:cubicBezTo>
                      <a:pt x="1" y="0"/>
                      <a:pt x="1053" y="491"/>
                      <a:pt x="1141" y="1666"/>
                    </a:cubicBezTo>
                    <a:lnTo>
                      <a:pt x="1333" y="1666"/>
                    </a:lnTo>
                    <a:cubicBezTo>
                      <a:pt x="1333" y="1666"/>
                      <a:pt x="1246" y="298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5"/>
              <p:cNvSpPr/>
              <p:nvPr/>
            </p:nvSpPr>
            <p:spPr>
              <a:xfrm>
                <a:off x="2594300" y="3116100"/>
                <a:ext cx="33350" cy="41225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649" extrusionOk="0">
                    <a:moveTo>
                      <a:pt x="1333" y="0"/>
                    </a:moveTo>
                    <a:lnTo>
                      <a:pt x="1333" y="0"/>
                    </a:lnTo>
                    <a:cubicBezTo>
                      <a:pt x="106" y="298"/>
                      <a:pt x="1" y="1648"/>
                      <a:pt x="1" y="1648"/>
                    </a:cubicBezTo>
                    <a:lnTo>
                      <a:pt x="194" y="1648"/>
                    </a:lnTo>
                    <a:cubicBezTo>
                      <a:pt x="281" y="491"/>
                      <a:pt x="1333" y="0"/>
                      <a:pt x="1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25"/>
              <p:cNvSpPr/>
              <p:nvPr/>
            </p:nvSpPr>
            <p:spPr>
              <a:xfrm>
                <a:off x="2586425" y="3116975"/>
                <a:ext cx="17550" cy="42525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701" extrusionOk="0">
                    <a:moveTo>
                      <a:pt x="702" y="0"/>
                    </a:moveTo>
                    <a:cubicBezTo>
                      <a:pt x="0" y="772"/>
                      <a:pt x="403" y="1701"/>
                      <a:pt x="403" y="1701"/>
                    </a:cubicBezTo>
                    <a:lnTo>
                      <a:pt x="526" y="1596"/>
                    </a:lnTo>
                    <a:cubicBezTo>
                      <a:pt x="193" y="807"/>
                      <a:pt x="701" y="1"/>
                      <a:pt x="7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25"/>
              <p:cNvSpPr/>
              <p:nvPr/>
            </p:nvSpPr>
            <p:spPr>
              <a:xfrm>
                <a:off x="2579400" y="3102500"/>
                <a:ext cx="2020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808" h="2280" extrusionOk="0">
                    <a:moveTo>
                      <a:pt x="807" y="1"/>
                    </a:moveTo>
                    <a:lnTo>
                      <a:pt x="807" y="1"/>
                    </a:lnTo>
                    <a:cubicBezTo>
                      <a:pt x="1" y="1140"/>
                      <a:pt x="632" y="2280"/>
                      <a:pt x="632" y="2280"/>
                    </a:cubicBezTo>
                    <a:lnTo>
                      <a:pt x="790" y="2122"/>
                    </a:lnTo>
                    <a:cubicBezTo>
                      <a:pt x="246" y="1158"/>
                      <a:pt x="807" y="1"/>
                      <a:pt x="8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2" name="Google Shape;522;p25"/>
            <p:cNvGrpSpPr/>
            <p:nvPr/>
          </p:nvGrpSpPr>
          <p:grpSpPr>
            <a:xfrm>
              <a:off x="7853958" y="3963806"/>
              <a:ext cx="316242" cy="275834"/>
              <a:chOff x="2562300" y="3102500"/>
              <a:chExt cx="65350" cy="57000"/>
            </a:xfrm>
          </p:grpSpPr>
          <p:sp>
            <p:nvSpPr>
              <p:cNvPr id="523" name="Google Shape;523;p25"/>
              <p:cNvSpPr/>
              <p:nvPr/>
            </p:nvSpPr>
            <p:spPr>
              <a:xfrm>
                <a:off x="2562300" y="3116100"/>
                <a:ext cx="33350" cy="4165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666" extrusionOk="0">
                    <a:moveTo>
                      <a:pt x="1" y="0"/>
                    </a:moveTo>
                    <a:cubicBezTo>
                      <a:pt x="1" y="0"/>
                      <a:pt x="1053" y="491"/>
                      <a:pt x="1141" y="1666"/>
                    </a:cubicBezTo>
                    <a:lnTo>
                      <a:pt x="1333" y="1666"/>
                    </a:lnTo>
                    <a:cubicBezTo>
                      <a:pt x="1333" y="1666"/>
                      <a:pt x="1246" y="298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5"/>
              <p:cNvSpPr/>
              <p:nvPr/>
            </p:nvSpPr>
            <p:spPr>
              <a:xfrm>
                <a:off x="2594300" y="3116100"/>
                <a:ext cx="33350" cy="41225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649" extrusionOk="0">
                    <a:moveTo>
                      <a:pt x="1333" y="0"/>
                    </a:moveTo>
                    <a:lnTo>
                      <a:pt x="1333" y="0"/>
                    </a:lnTo>
                    <a:cubicBezTo>
                      <a:pt x="106" y="298"/>
                      <a:pt x="1" y="1648"/>
                      <a:pt x="1" y="1648"/>
                    </a:cubicBezTo>
                    <a:lnTo>
                      <a:pt x="194" y="1648"/>
                    </a:lnTo>
                    <a:cubicBezTo>
                      <a:pt x="281" y="491"/>
                      <a:pt x="1333" y="0"/>
                      <a:pt x="1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25"/>
              <p:cNvSpPr/>
              <p:nvPr/>
            </p:nvSpPr>
            <p:spPr>
              <a:xfrm>
                <a:off x="2586425" y="3116975"/>
                <a:ext cx="17550" cy="42525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701" extrusionOk="0">
                    <a:moveTo>
                      <a:pt x="702" y="0"/>
                    </a:moveTo>
                    <a:cubicBezTo>
                      <a:pt x="0" y="772"/>
                      <a:pt x="403" y="1701"/>
                      <a:pt x="403" y="1701"/>
                    </a:cubicBezTo>
                    <a:lnTo>
                      <a:pt x="526" y="1596"/>
                    </a:lnTo>
                    <a:cubicBezTo>
                      <a:pt x="193" y="807"/>
                      <a:pt x="701" y="1"/>
                      <a:pt x="7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5"/>
              <p:cNvSpPr/>
              <p:nvPr/>
            </p:nvSpPr>
            <p:spPr>
              <a:xfrm>
                <a:off x="2579400" y="3102500"/>
                <a:ext cx="2020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808" h="2280" extrusionOk="0">
                    <a:moveTo>
                      <a:pt x="807" y="1"/>
                    </a:moveTo>
                    <a:lnTo>
                      <a:pt x="807" y="1"/>
                    </a:lnTo>
                    <a:cubicBezTo>
                      <a:pt x="1" y="1140"/>
                      <a:pt x="632" y="2280"/>
                      <a:pt x="632" y="2280"/>
                    </a:cubicBezTo>
                    <a:lnTo>
                      <a:pt x="790" y="2122"/>
                    </a:lnTo>
                    <a:cubicBezTo>
                      <a:pt x="246" y="1158"/>
                      <a:pt x="807" y="1"/>
                      <a:pt x="8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7" name="Google Shape;527;p25"/>
            <p:cNvSpPr/>
            <p:nvPr/>
          </p:nvSpPr>
          <p:spPr>
            <a:xfrm>
              <a:off x="7513745" y="1738146"/>
              <a:ext cx="686328" cy="100633"/>
            </a:xfrm>
            <a:custGeom>
              <a:avLst/>
              <a:gdLst/>
              <a:ahLst/>
              <a:cxnLst/>
              <a:rect l="l" t="t" r="r" b="b"/>
              <a:pathLst>
                <a:path w="14220" h="2085" extrusionOk="0">
                  <a:moveTo>
                    <a:pt x="4768" y="1"/>
                  </a:moveTo>
                  <a:cubicBezTo>
                    <a:pt x="4213" y="1"/>
                    <a:pt x="3704" y="178"/>
                    <a:pt x="3560" y="612"/>
                  </a:cubicBezTo>
                  <a:cubicBezTo>
                    <a:pt x="3231" y="430"/>
                    <a:pt x="2911" y="343"/>
                    <a:pt x="2599" y="343"/>
                  </a:cubicBezTo>
                  <a:cubicBezTo>
                    <a:pt x="2129" y="343"/>
                    <a:pt x="1678" y="541"/>
                    <a:pt x="1245" y="910"/>
                  </a:cubicBezTo>
                  <a:cubicBezTo>
                    <a:pt x="982" y="1138"/>
                    <a:pt x="1" y="1664"/>
                    <a:pt x="316" y="2084"/>
                  </a:cubicBezTo>
                  <a:lnTo>
                    <a:pt x="14220" y="2084"/>
                  </a:lnTo>
                  <a:cubicBezTo>
                    <a:pt x="13757" y="1464"/>
                    <a:pt x="12002" y="704"/>
                    <a:pt x="10954" y="704"/>
                  </a:cubicBezTo>
                  <a:cubicBezTo>
                    <a:pt x="10611" y="704"/>
                    <a:pt x="10343" y="785"/>
                    <a:pt x="10222" y="980"/>
                  </a:cubicBezTo>
                  <a:cubicBezTo>
                    <a:pt x="9677" y="685"/>
                    <a:pt x="8977" y="508"/>
                    <a:pt x="8375" y="508"/>
                  </a:cubicBezTo>
                  <a:cubicBezTo>
                    <a:pt x="7796" y="508"/>
                    <a:pt x="7308" y="672"/>
                    <a:pt x="7136" y="1050"/>
                  </a:cubicBezTo>
                  <a:cubicBezTo>
                    <a:pt x="6751" y="664"/>
                    <a:pt x="6155" y="279"/>
                    <a:pt x="5523" y="103"/>
                  </a:cubicBezTo>
                  <a:cubicBezTo>
                    <a:pt x="5282" y="37"/>
                    <a:pt x="5020" y="1"/>
                    <a:pt x="4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8" name="Google Shape;528;p25"/>
            <p:cNvGrpSpPr/>
            <p:nvPr/>
          </p:nvGrpSpPr>
          <p:grpSpPr>
            <a:xfrm>
              <a:off x="6972278" y="2686567"/>
              <a:ext cx="388514" cy="580303"/>
              <a:chOff x="2177925" y="2840613"/>
              <a:chExt cx="173150" cy="258625"/>
            </a:xfrm>
          </p:grpSpPr>
          <p:sp>
            <p:nvSpPr>
              <p:cNvPr id="529" name="Google Shape;529;p25"/>
              <p:cNvSpPr/>
              <p:nvPr/>
            </p:nvSpPr>
            <p:spPr>
              <a:xfrm>
                <a:off x="2266900" y="2923438"/>
                <a:ext cx="24125" cy="175800"/>
              </a:xfrm>
              <a:custGeom>
                <a:avLst/>
                <a:gdLst/>
                <a:ahLst/>
                <a:cxnLst/>
                <a:rect l="l" t="t" r="r" b="b"/>
                <a:pathLst>
                  <a:path w="965" h="7032" extrusionOk="0">
                    <a:moveTo>
                      <a:pt x="439" y="1"/>
                    </a:moveTo>
                    <a:lnTo>
                      <a:pt x="0" y="7031"/>
                    </a:lnTo>
                    <a:lnTo>
                      <a:pt x="965" y="7031"/>
                    </a:lnTo>
                    <a:lnTo>
                      <a:pt x="73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25"/>
              <p:cNvSpPr/>
              <p:nvPr/>
            </p:nvSpPr>
            <p:spPr>
              <a:xfrm>
                <a:off x="2247600" y="2923013"/>
                <a:ext cx="24150" cy="175775"/>
              </a:xfrm>
              <a:custGeom>
                <a:avLst/>
                <a:gdLst/>
                <a:ahLst/>
                <a:cxnLst/>
                <a:rect l="l" t="t" r="r" b="b"/>
                <a:pathLst>
                  <a:path w="966" h="7031" extrusionOk="0">
                    <a:moveTo>
                      <a:pt x="439" y="0"/>
                    </a:moveTo>
                    <a:lnTo>
                      <a:pt x="1" y="7013"/>
                    </a:lnTo>
                    <a:lnTo>
                      <a:pt x="965" y="7031"/>
                    </a:lnTo>
                    <a:lnTo>
                      <a:pt x="75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25"/>
              <p:cNvSpPr/>
              <p:nvPr/>
            </p:nvSpPr>
            <p:spPr>
              <a:xfrm>
                <a:off x="2177925" y="2840613"/>
                <a:ext cx="173150" cy="245025"/>
              </a:xfrm>
              <a:custGeom>
                <a:avLst/>
                <a:gdLst/>
                <a:ahLst/>
                <a:cxnLst/>
                <a:rect l="l" t="t" r="r" b="b"/>
                <a:pathLst>
                  <a:path w="6926" h="9801" extrusionOk="0">
                    <a:moveTo>
                      <a:pt x="3542" y="0"/>
                    </a:moveTo>
                    <a:lnTo>
                      <a:pt x="1455" y="4243"/>
                    </a:lnTo>
                    <a:lnTo>
                      <a:pt x="1876" y="4260"/>
                    </a:lnTo>
                    <a:lnTo>
                      <a:pt x="1052" y="5944"/>
                    </a:lnTo>
                    <a:lnTo>
                      <a:pt x="1491" y="5961"/>
                    </a:lnTo>
                    <a:lnTo>
                      <a:pt x="579" y="7784"/>
                    </a:lnTo>
                    <a:lnTo>
                      <a:pt x="877" y="7802"/>
                    </a:lnTo>
                    <a:lnTo>
                      <a:pt x="0" y="9608"/>
                    </a:lnTo>
                    <a:lnTo>
                      <a:pt x="6926" y="9801"/>
                    </a:lnTo>
                    <a:lnTo>
                      <a:pt x="6926" y="9801"/>
                    </a:lnTo>
                    <a:lnTo>
                      <a:pt x="6031" y="7942"/>
                    </a:lnTo>
                    <a:lnTo>
                      <a:pt x="6347" y="7942"/>
                    </a:lnTo>
                    <a:lnTo>
                      <a:pt x="5453" y="6066"/>
                    </a:lnTo>
                    <a:lnTo>
                      <a:pt x="5979" y="6084"/>
                    </a:lnTo>
                    <a:lnTo>
                      <a:pt x="5155" y="4348"/>
                    </a:lnTo>
                    <a:lnTo>
                      <a:pt x="5611" y="4348"/>
                    </a:lnTo>
                    <a:lnTo>
                      <a:pt x="354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2" name="Google Shape;532;p25"/>
            <p:cNvSpPr/>
            <p:nvPr/>
          </p:nvSpPr>
          <p:spPr>
            <a:xfrm>
              <a:off x="7579742" y="802416"/>
              <a:ext cx="638700" cy="638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7"/>
          <p:cNvSpPr txBox="1">
            <a:spLocks noGrp="1"/>
          </p:cNvSpPr>
          <p:nvPr>
            <p:ph type="title"/>
          </p:nvPr>
        </p:nvSpPr>
        <p:spPr>
          <a:xfrm>
            <a:off x="1763653" y="-693945"/>
            <a:ext cx="5692795" cy="17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Team </a:t>
            </a:r>
            <a:r>
              <a:rPr lang="en-US" dirty="0" smtClean="0"/>
              <a:t>Members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56" y="996384"/>
            <a:ext cx="1533141" cy="17421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992" y="996383"/>
            <a:ext cx="1505415" cy="17421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713" y="996382"/>
            <a:ext cx="1384432" cy="17421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24" y="2871592"/>
            <a:ext cx="1533141" cy="19671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831" y="2871592"/>
            <a:ext cx="1686584" cy="19671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016" y="2871592"/>
            <a:ext cx="1525682" cy="19671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393" y="996381"/>
            <a:ext cx="1445756" cy="17421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28"/>
          <p:cNvSpPr txBox="1">
            <a:spLocks noGrp="1"/>
          </p:cNvSpPr>
          <p:nvPr>
            <p:ph type="title" idx="14"/>
          </p:nvPr>
        </p:nvSpPr>
        <p:spPr>
          <a:xfrm>
            <a:off x="4679894" y="1574300"/>
            <a:ext cx="7773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33" name="Google Shape;633;p28"/>
          <p:cNvSpPr txBox="1">
            <a:spLocks noGrp="1"/>
          </p:cNvSpPr>
          <p:nvPr>
            <p:ph type="title" idx="15"/>
          </p:nvPr>
        </p:nvSpPr>
        <p:spPr>
          <a:xfrm>
            <a:off x="4679894" y="3118750"/>
            <a:ext cx="7773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34" name="Google Shape;634;p28"/>
          <p:cNvSpPr txBox="1">
            <a:spLocks noGrp="1"/>
          </p:cNvSpPr>
          <p:nvPr>
            <p:ph type="title" idx="13"/>
          </p:nvPr>
        </p:nvSpPr>
        <p:spPr>
          <a:xfrm>
            <a:off x="946600" y="3118750"/>
            <a:ext cx="7773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35" name="Google Shape;635;p28"/>
          <p:cNvSpPr txBox="1">
            <a:spLocks noGrp="1"/>
          </p:cNvSpPr>
          <p:nvPr>
            <p:ph type="title" idx="9"/>
          </p:nvPr>
        </p:nvSpPr>
        <p:spPr>
          <a:xfrm>
            <a:off x="946600" y="1574300"/>
            <a:ext cx="7773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36" name="Google Shape;636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The process</a:t>
            </a:r>
            <a:endParaRPr dirty="0"/>
          </a:p>
        </p:txBody>
      </p:sp>
      <p:sp>
        <p:nvSpPr>
          <p:cNvPr id="637" name="Google Shape;637;p28"/>
          <p:cNvSpPr txBox="1">
            <a:spLocks noGrp="1"/>
          </p:cNvSpPr>
          <p:nvPr>
            <p:ph type="title" idx="2"/>
          </p:nvPr>
        </p:nvSpPr>
        <p:spPr>
          <a:xfrm>
            <a:off x="1875650" y="1717600"/>
            <a:ext cx="25839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Have a meeting</a:t>
            </a:r>
            <a:endParaRPr dirty="0"/>
          </a:p>
        </p:txBody>
      </p:sp>
      <p:sp>
        <p:nvSpPr>
          <p:cNvPr id="638" name="Google Shape;638;p28"/>
          <p:cNvSpPr txBox="1">
            <a:spLocks noGrp="1"/>
          </p:cNvSpPr>
          <p:nvPr>
            <p:ph type="title" idx="3"/>
          </p:nvPr>
        </p:nvSpPr>
        <p:spPr>
          <a:xfrm>
            <a:off x="5619375" y="1717600"/>
            <a:ext cx="25839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 smtClean="0"/>
              <a:t>Write the code</a:t>
            </a:r>
            <a:endParaRPr dirty="0"/>
          </a:p>
        </p:txBody>
      </p:sp>
      <p:sp>
        <p:nvSpPr>
          <p:cNvPr id="641" name="Google Shape;641;p28"/>
          <p:cNvSpPr txBox="1">
            <a:spLocks noGrp="1"/>
          </p:cNvSpPr>
          <p:nvPr>
            <p:ph type="title" idx="5"/>
          </p:nvPr>
        </p:nvSpPr>
        <p:spPr>
          <a:xfrm>
            <a:off x="1875650" y="3058435"/>
            <a:ext cx="2583900" cy="7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Test all the functions</a:t>
            </a:r>
            <a:endParaRPr dirty="0"/>
          </a:p>
        </p:txBody>
      </p:sp>
      <p:sp>
        <p:nvSpPr>
          <p:cNvPr id="642" name="Google Shape;642;p28"/>
          <p:cNvSpPr txBox="1">
            <a:spLocks noGrp="1"/>
          </p:cNvSpPr>
          <p:nvPr>
            <p:ph type="title" idx="6"/>
          </p:nvPr>
        </p:nvSpPr>
        <p:spPr>
          <a:xfrm>
            <a:off x="5619375" y="3058435"/>
            <a:ext cx="2583900" cy="7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Present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6"/>
          <p:cNvSpPr txBox="1">
            <a:spLocks noGrp="1"/>
          </p:cNvSpPr>
          <p:nvPr>
            <p:ph type="title"/>
          </p:nvPr>
        </p:nvSpPr>
        <p:spPr>
          <a:xfrm>
            <a:off x="2727219" y="37068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 smtClean="0"/>
              <a:t>Our Idea</a:t>
            </a:r>
            <a:endParaRPr sz="5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71" b="97552" l="10000" r="90000">
                        <a14:foregroundMark x1="70833" y1="36713" x2="67381" y2="53497"/>
                        <a14:foregroundMark x1="58929" y1="85140" x2="58929" y2="91958"/>
                        <a14:foregroundMark x1="36667" y1="59965" x2="35119" y2="65909"/>
                        <a14:foregroundMark x1="36429" y1="12238" x2="34286" y2="13287"/>
                        <a14:foregroundMark x1="23214" y1="29720" x2="21548" y2="34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395" y="1132995"/>
            <a:ext cx="5441944" cy="37057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34791" y="446050"/>
            <a:ext cx="75159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Used technologies</a:t>
            </a:r>
            <a:endParaRPr lang="en-US" sz="5000" b="1" dirty="0">
              <a:solidFill>
                <a:schemeClr val="tx1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7" name="Picture 6" descr="A blue logo with a triangle&#10;&#10;Description automatically generated">
            <a:extLst>
              <a:ext uri="{FF2B5EF4-FFF2-40B4-BE49-F238E27FC236}">
                <a16:creationId xmlns:a16="http://schemas.microsoft.com/office/drawing/2014/main" id="{CAC2A334-93DA-5F1B-85AE-CEDAB84F3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17323" y="1753935"/>
            <a:ext cx="1703702" cy="957929"/>
          </a:xfrm>
          <a:prstGeom prst="rect">
            <a:avLst/>
          </a:prstGeom>
        </p:spPr>
      </p:pic>
      <p:pic>
        <p:nvPicPr>
          <p:cNvPr id="9" name="Picture 2" descr="Github Logo - Free social media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9864" y="3442933"/>
            <a:ext cx="1203105" cy="1194441"/>
          </a:xfrm>
          <a:prstGeom prst="rect">
            <a:avLst/>
          </a:prstGeom>
          <a:noFill/>
        </p:spPr>
      </p:pic>
      <p:pic>
        <p:nvPicPr>
          <p:cNvPr id="10" name="Picture 16" descr="Icon&#10;&#10;Description automatically generated">
            <a:extLst>
              <a:ext uri="{FF2B5EF4-FFF2-40B4-BE49-F238E27FC236}">
                <a16:creationId xmlns:a16="http://schemas.microsoft.com/office/drawing/2014/main" id="{59F2A76D-1CAC-62F8-DB22-A5F83C84C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1025" y="1605629"/>
            <a:ext cx="1618347" cy="10246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721" y="3326936"/>
            <a:ext cx="1386563" cy="138656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903" y="3442933"/>
            <a:ext cx="1118098" cy="127056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97447">
                        <a14:foregroundMark x1="56170" y1="49065" x2="56170" y2="490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525" y="3337742"/>
            <a:ext cx="1520453" cy="138458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443" y="1523999"/>
            <a:ext cx="1187865" cy="118786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915" y="1700681"/>
            <a:ext cx="1111119" cy="11111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5" y="1605629"/>
            <a:ext cx="2478523" cy="130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28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33"/>
          <p:cNvSpPr txBox="1">
            <a:spLocks noGrp="1"/>
          </p:cNvSpPr>
          <p:nvPr>
            <p:ph type="title"/>
          </p:nvPr>
        </p:nvSpPr>
        <p:spPr>
          <a:xfrm>
            <a:off x="3704210" y="1423578"/>
            <a:ext cx="5217708" cy="27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Let’s jump into the project!</a:t>
            </a:r>
            <a:endParaRPr dirty="0"/>
          </a:p>
        </p:txBody>
      </p:sp>
      <p:grpSp>
        <p:nvGrpSpPr>
          <p:cNvPr id="796" name="Google Shape;796;p33"/>
          <p:cNvGrpSpPr/>
          <p:nvPr/>
        </p:nvGrpSpPr>
        <p:grpSpPr>
          <a:xfrm>
            <a:off x="780377" y="713403"/>
            <a:ext cx="3026499" cy="3890100"/>
            <a:chOff x="780377" y="713403"/>
            <a:chExt cx="3026499" cy="3890100"/>
          </a:xfrm>
        </p:grpSpPr>
        <p:sp>
          <p:nvSpPr>
            <p:cNvPr id="797" name="Google Shape;797;p33"/>
            <p:cNvSpPr/>
            <p:nvPr/>
          </p:nvSpPr>
          <p:spPr>
            <a:xfrm>
              <a:off x="780377" y="713403"/>
              <a:ext cx="3026400" cy="3890100"/>
            </a:xfrm>
            <a:prstGeom prst="roundRect">
              <a:avLst>
                <a:gd name="adj" fmla="val 0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3"/>
            <p:cNvSpPr/>
            <p:nvPr/>
          </p:nvSpPr>
          <p:spPr>
            <a:xfrm>
              <a:off x="780550" y="1924429"/>
              <a:ext cx="3026326" cy="1116122"/>
            </a:xfrm>
            <a:custGeom>
              <a:avLst/>
              <a:gdLst/>
              <a:ahLst/>
              <a:cxnLst/>
              <a:rect l="l" t="t" r="r" b="b"/>
              <a:pathLst>
                <a:path w="109580" h="36065" extrusionOk="0">
                  <a:moveTo>
                    <a:pt x="18234" y="0"/>
                  </a:moveTo>
                  <a:lnTo>
                    <a:pt x="6365" y="9152"/>
                  </a:lnTo>
                  <a:lnTo>
                    <a:pt x="0" y="5015"/>
                  </a:lnTo>
                  <a:lnTo>
                    <a:pt x="0" y="35995"/>
                  </a:lnTo>
                  <a:lnTo>
                    <a:pt x="109562" y="36065"/>
                  </a:lnTo>
                  <a:lnTo>
                    <a:pt x="109579" y="4419"/>
                  </a:lnTo>
                  <a:lnTo>
                    <a:pt x="101479" y="14763"/>
                  </a:lnTo>
                  <a:lnTo>
                    <a:pt x="90696" y="8328"/>
                  </a:lnTo>
                  <a:lnTo>
                    <a:pt x="87172" y="10415"/>
                  </a:lnTo>
                  <a:lnTo>
                    <a:pt x="82894" y="6067"/>
                  </a:lnTo>
                  <a:lnTo>
                    <a:pt x="75426" y="14552"/>
                  </a:lnTo>
                  <a:lnTo>
                    <a:pt x="67816" y="5944"/>
                  </a:lnTo>
                  <a:lnTo>
                    <a:pt x="57612" y="11958"/>
                  </a:lnTo>
                  <a:lnTo>
                    <a:pt x="54369" y="10169"/>
                  </a:lnTo>
                  <a:lnTo>
                    <a:pt x="45392" y="5909"/>
                  </a:lnTo>
                  <a:lnTo>
                    <a:pt x="35486" y="10415"/>
                  </a:lnTo>
                  <a:lnTo>
                    <a:pt x="18234" y="0"/>
                  </a:lnTo>
                  <a:close/>
                </a:path>
              </a:pathLst>
            </a:custGeom>
            <a:solidFill>
              <a:srgbClr val="669E97">
                <a:alpha val="37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9" name="Google Shape;799;p33"/>
            <p:cNvGrpSpPr/>
            <p:nvPr/>
          </p:nvGrpSpPr>
          <p:grpSpPr>
            <a:xfrm>
              <a:off x="780505" y="1574182"/>
              <a:ext cx="1672289" cy="1640341"/>
              <a:chOff x="1108850" y="1839725"/>
              <a:chExt cx="988000" cy="969125"/>
            </a:xfrm>
          </p:grpSpPr>
          <p:sp>
            <p:nvSpPr>
              <p:cNvPr id="800" name="Google Shape;800;p33"/>
              <p:cNvSpPr/>
              <p:nvPr/>
            </p:nvSpPr>
            <p:spPr>
              <a:xfrm>
                <a:off x="1108850" y="1839725"/>
                <a:ext cx="988000" cy="969125"/>
              </a:xfrm>
              <a:custGeom>
                <a:avLst/>
                <a:gdLst/>
                <a:ahLst/>
                <a:cxnLst/>
                <a:rect l="l" t="t" r="r" b="b"/>
                <a:pathLst>
                  <a:path w="39520" h="38765" extrusionOk="0">
                    <a:moveTo>
                      <a:pt x="19848" y="0"/>
                    </a:moveTo>
                    <a:lnTo>
                      <a:pt x="1" y="35609"/>
                    </a:lnTo>
                    <a:lnTo>
                      <a:pt x="39519" y="38765"/>
                    </a:lnTo>
                    <a:lnTo>
                      <a:pt x="198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3"/>
              <p:cNvSpPr/>
              <p:nvPr/>
            </p:nvSpPr>
            <p:spPr>
              <a:xfrm>
                <a:off x="1428825" y="1840150"/>
                <a:ext cx="358575" cy="357700"/>
              </a:xfrm>
              <a:custGeom>
                <a:avLst/>
                <a:gdLst/>
                <a:ahLst/>
                <a:cxnLst/>
                <a:rect l="l" t="t" r="r" b="b"/>
                <a:pathLst>
                  <a:path w="14343" h="14308" extrusionOk="0">
                    <a:moveTo>
                      <a:pt x="7049" y="1"/>
                    </a:moveTo>
                    <a:lnTo>
                      <a:pt x="1" y="12659"/>
                    </a:lnTo>
                    <a:cubicBezTo>
                      <a:pt x="1" y="12659"/>
                      <a:pt x="1097" y="12126"/>
                      <a:pt x="2537" y="12126"/>
                    </a:cubicBezTo>
                    <a:cubicBezTo>
                      <a:pt x="3298" y="12126"/>
                      <a:pt x="4155" y="12275"/>
                      <a:pt x="4998" y="12729"/>
                    </a:cubicBezTo>
                    <a:cubicBezTo>
                      <a:pt x="5655" y="13087"/>
                      <a:pt x="6440" y="13370"/>
                      <a:pt x="7484" y="13370"/>
                    </a:cubicBezTo>
                    <a:cubicBezTo>
                      <a:pt x="8335" y="13370"/>
                      <a:pt x="9359" y="13182"/>
                      <a:pt x="10625" y="12694"/>
                    </a:cubicBezTo>
                    <a:cubicBezTo>
                      <a:pt x="10898" y="12591"/>
                      <a:pt x="11232" y="12520"/>
                      <a:pt x="11595" y="12520"/>
                    </a:cubicBezTo>
                    <a:cubicBezTo>
                      <a:pt x="12471" y="12520"/>
                      <a:pt x="13525" y="12933"/>
                      <a:pt x="14342" y="14307"/>
                    </a:cubicBezTo>
                    <a:lnTo>
                      <a:pt x="70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2" name="Google Shape;802;p33"/>
            <p:cNvGrpSpPr/>
            <p:nvPr/>
          </p:nvGrpSpPr>
          <p:grpSpPr>
            <a:xfrm>
              <a:off x="1885478" y="1706629"/>
              <a:ext cx="1701243" cy="1321803"/>
              <a:chOff x="2461725" y="2486204"/>
              <a:chExt cx="2060614" cy="1601021"/>
            </a:xfrm>
          </p:grpSpPr>
          <p:sp>
            <p:nvSpPr>
              <p:cNvPr id="803" name="Google Shape;803;p33"/>
              <p:cNvSpPr/>
              <p:nvPr/>
            </p:nvSpPr>
            <p:spPr>
              <a:xfrm>
                <a:off x="4042201" y="3614653"/>
                <a:ext cx="420821" cy="362549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5892" extrusionOk="0">
                    <a:moveTo>
                      <a:pt x="2350" y="0"/>
                    </a:moveTo>
                    <a:cubicBezTo>
                      <a:pt x="2070" y="0"/>
                      <a:pt x="1842" y="228"/>
                      <a:pt x="1842" y="509"/>
                    </a:cubicBezTo>
                    <a:cubicBezTo>
                      <a:pt x="1842" y="614"/>
                      <a:pt x="1877" y="702"/>
                      <a:pt x="1912" y="772"/>
                    </a:cubicBezTo>
                    <a:lnTo>
                      <a:pt x="1386" y="772"/>
                    </a:lnTo>
                    <a:cubicBezTo>
                      <a:pt x="1053" y="772"/>
                      <a:pt x="772" y="1052"/>
                      <a:pt x="772" y="1386"/>
                    </a:cubicBezTo>
                    <a:cubicBezTo>
                      <a:pt x="772" y="1421"/>
                      <a:pt x="790" y="1473"/>
                      <a:pt x="790" y="1508"/>
                    </a:cubicBezTo>
                    <a:cubicBezTo>
                      <a:pt x="474" y="1649"/>
                      <a:pt x="246" y="1982"/>
                      <a:pt x="246" y="2350"/>
                    </a:cubicBezTo>
                    <a:cubicBezTo>
                      <a:pt x="246" y="2613"/>
                      <a:pt x="351" y="2841"/>
                      <a:pt x="509" y="3016"/>
                    </a:cubicBezTo>
                    <a:lnTo>
                      <a:pt x="439" y="3016"/>
                    </a:lnTo>
                    <a:cubicBezTo>
                      <a:pt x="194" y="3016"/>
                      <a:pt x="1" y="3209"/>
                      <a:pt x="1" y="3454"/>
                    </a:cubicBezTo>
                    <a:cubicBezTo>
                      <a:pt x="1" y="3700"/>
                      <a:pt x="194" y="3893"/>
                      <a:pt x="439" y="3893"/>
                    </a:cubicBezTo>
                    <a:lnTo>
                      <a:pt x="562" y="3893"/>
                    </a:lnTo>
                    <a:cubicBezTo>
                      <a:pt x="492" y="3980"/>
                      <a:pt x="457" y="4103"/>
                      <a:pt x="457" y="4226"/>
                    </a:cubicBezTo>
                    <a:cubicBezTo>
                      <a:pt x="457" y="4489"/>
                      <a:pt x="667" y="4717"/>
                      <a:pt x="930" y="4752"/>
                    </a:cubicBezTo>
                    <a:cubicBezTo>
                      <a:pt x="930" y="4769"/>
                      <a:pt x="913" y="4787"/>
                      <a:pt x="913" y="4822"/>
                    </a:cubicBezTo>
                    <a:cubicBezTo>
                      <a:pt x="913" y="5190"/>
                      <a:pt x="1228" y="5488"/>
                      <a:pt x="1596" y="5488"/>
                    </a:cubicBezTo>
                    <a:cubicBezTo>
                      <a:pt x="1596" y="5716"/>
                      <a:pt x="1789" y="5891"/>
                      <a:pt x="2000" y="5891"/>
                    </a:cubicBezTo>
                    <a:lnTo>
                      <a:pt x="5068" y="5891"/>
                    </a:lnTo>
                    <a:cubicBezTo>
                      <a:pt x="5296" y="5891"/>
                      <a:pt x="5471" y="5699"/>
                      <a:pt x="5471" y="5471"/>
                    </a:cubicBezTo>
                    <a:cubicBezTo>
                      <a:pt x="5471" y="5401"/>
                      <a:pt x="5453" y="5348"/>
                      <a:pt x="5418" y="5278"/>
                    </a:cubicBezTo>
                    <a:lnTo>
                      <a:pt x="5681" y="5278"/>
                    </a:lnTo>
                    <a:cubicBezTo>
                      <a:pt x="5874" y="5278"/>
                      <a:pt x="6050" y="5120"/>
                      <a:pt x="6050" y="4910"/>
                    </a:cubicBezTo>
                    <a:cubicBezTo>
                      <a:pt x="6050" y="4787"/>
                      <a:pt x="5979" y="4682"/>
                      <a:pt x="5874" y="4612"/>
                    </a:cubicBezTo>
                    <a:lnTo>
                      <a:pt x="6067" y="4612"/>
                    </a:lnTo>
                    <a:cubicBezTo>
                      <a:pt x="6225" y="4612"/>
                      <a:pt x="6365" y="4471"/>
                      <a:pt x="6365" y="4296"/>
                    </a:cubicBezTo>
                    <a:cubicBezTo>
                      <a:pt x="6365" y="4243"/>
                      <a:pt x="6348" y="4173"/>
                      <a:pt x="6313" y="4138"/>
                    </a:cubicBezTo>
                    <a:cubicBezTo>
                      <a:pt x="6611" y="4033"/>
                      <a:pt x="6839" y="3752"/>
                      <a:pt x="6839" y="3402"/>
                    </a:cubicBezTo>
                    <a:cubicBezTo>
                      <a:pt x="6839" y="3069"/>
                      <a:pt x="6611" y="2771"/>
                      <a:pt x="6313" y="2665"/>
                    </a:cubicBezTo>
                    <a:cubicBezTo>
                      <a:pt x="6348" y="2578"/>
                      <a:pt x="6365" y="2473"/>
                      <a:pt x="6365" y="2367"/>
                    </a:cubicBezTo>
                    <a:cubicBezTo>
                      <a:pt x="6365" y="1947"/>
                      <a:pt x="6102" y="1596"/>
                      <a:pt x="5716" y="1473"/>
                    </a:cubicBezTo>
                    <a:cubicBezTo>
                      <a:pt x="5734" y="1438"/>
                      <a:pt x="5734" y="1421"/>
                      <a:pt x="5734" y="1386"/>
                    </a:cubicBezTo>
                    <a:cubicBezTo>
                      <a:pt x="5734" y="1052"/>
                      <a:pt x="5471" y="772"/>
                      <a:pt x="5138" y="772"/>
                    </a:cubicBezTo>
                    <a:lnTo>
                      <a:pt x="5050" y="772"/>
                    </a:lnTo>
                    <a:cubicBezTo>
                      <a:pt x="5103" y="702"/>
                      <a:pt x="5138" y="614"/>
                      <a:pt x="5138" y="509"/>
                    </a:cubicBezTo>
                    <a:cubicBezTo>
                      <a:pt x="5138" y="228"/>
                      <a:pt x="4892" y="0"/>
                      <a:pt x="4612" y="0"/>
                    </a:cubicBezTo>
                    <a:close/>
                  </a:path>
                </a:pathLst>
              </a:custGeom>
              <a:solidFill>
                <a:srgbClr val="5F80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3"/>
              <p:cNvSpPr/>
              <p:nvPr/>
            </p:nvSpPr>
            <p:spPr>
              <a:xfrm>
                <a:off x="4019557" y="3614653"/>
                <a:ext cx="348520" cy="362549"/>
              </a:xfrm>
              <a:custGeom>
                <a:avLst/>
                <a:gdLst/>
                <a:ahLst/>
                <a:cxnLst/>
                <a:rect l="l" t="t" r="r" b="b"/>
                <a:pathLst>
                  <a:path w="5664" h="5892" extrusionOk="0">
                    <a:moveTo>
                      <a:pt x="2350" y="0"/>
                    </a:moveTo>
                    <a:cubicBezTo>
                      <a:pt x="2069" y="0"/>
                      <a:pt x="1842" y="228"/>
                      <a:pt x="1842" y="509"/>
                    </a:cubicBezTo>
                    <a:cubicBezTo>
                      <a:pt x="1842" y="614"/>
                      <a:pt x="1859" y="702"/>
                      <a:pt x="1912" y="772"/>
                    </a:cubicBezTo>
                    <a:lnTo>
                      <a:pt x="1368" y="772"/>
                    </a:lnTo>
                    <a:cubicBezTo>
                      <a:pt x="1035" y="772"/>
                      <a:pt x="772" y="1052"/>
                      <a:pt x="772" y="1386"/>
                    </a:cubicBezTo>
                    <a:cubicBezTo>
                      <a:pt x="772" y="1421"/>
                      <a:pt x="772" y="1473"/>
                      <a:pt x="790" y="1508"/>
                    </a:cubicBezTo>
                    <a:cubicBezTo>
                      <a:pt x="456" y="1649"/>
                      <a:pt x="246" y="1982"/>
                      <a:pt x="246" y="2350"/>
                    </a:cubicBezTo>
                    <a:cubicBezTo>
                      <a:pt x="246" y="2613"/>
                      <a:pt x="351" y="2841"/>
                      <a:pt x="509" y="3016"/>
                    </a:cubicBezTo>
                    <a:lnTo>
                      <a:pt x="439" y="3016"/>
                    </a:lnTo>
                    <a:cubicBezTo>
                      <a:pt x="193" y="3016"/>
                      <a:pt x="1" y="3209"/>
                      <a:pt x="1" y="3454"/>
                    </a:cubicBezTo>
                    <a:cubicBezTo>
                      <a:pt x="1" y="3700"/>
                      <a:pt x="193" y="3893"/>
                      <a:pt x="439" y="3893"/>
                    </a:cubicBezTo>
                    <a:lnTo>
                      <a:pt x="562" y="3893"/>
                    </a:lnTo>
                    <a:cubicBezTo>
                      <a:pt x="492" y="3980"/>
                      <a:pt x="456" y="4103"/>
                      <a:pt x="456" y="4226"/>
                    </a:cubicBezTo>
                    <a:cubicBezTo>
                      <a:pt x="456" y="4489"/>
                      <a:pt x="667" y="4717"/>
                      <a:pt x="930" y="4752"/>
                    </a:cubicBezTo>
                    <a:cubicBezTo>
                      <a:pt x="912" y="4769"/>
                      <a:pt x="912" y="4787"/>
                      <a:pt x="912" y="4822"/>
                    </a:cubicBezTo>
                    <a:cubicBezTo>
                      <a:pt x="912" y="5190"/>
                      <a:pt x="1210" y="5488"/>
                      <a:pt x="1579" y="5488"/>
                    </a:cubicBezTo>
                    <a:lnTo>
                      <a:pt x="1596" y="5488"/>
                    </a:lnTo>
                    <a:cubicBezTo>
                      <a:pt x="1596" y="5716"/>
                      <a:pt x="1771" y="5891"/>
                      <a:pt x="1999" y="5891"/>
                    </a:cubicBezTo>
                    <a:lnTo>
                      <a:pt x="3910" y="5891"/>
                    </a:lnTo>
                    <a:cubicBezTo>
                      <a:pt x="4138" y="5891"/>
                      <a:pt x="4314" y="5699"/>
                      <a:pt x="4314" y="5471"/>
                    </a:cubicBezTo>
                    <a:cubicBezTo>
                      <a:pt x="4314" y="5401"/>
                      <a:pt x="4296" y="5348"/>
                      <a:pt x="4261" y="5278"/>
                    </a:cubicBezTo>
                    <a:lnTo>
                      <a:pt x="4507" y="5278"/>
                    </a:lnTo>
                    <a:cubicBezTo>
                      <a:pt x="4717" y="5278"/>
                      <a:pt x="4875" y="5120"/>
                      <a:pt x="4875" y="4910"/>
                    </a:cubicBezTo>
                    <a:cubicBezTo>
                      <a:pt x="4875" y="4787"/>
                      <a:pt x="4822" y="4682"/>
                      <a:pt x="4717" y="4612"/>
                    </a:cubicBezTo>
                    <a:lnTo>
                      <a:pt x="4892" y="4612"/>
                    </a:lnTo>
                    <a:cubicBezTo>
                      <a:pt x="5068" y="4612"/>
                      <a:pt x="5208" y="4471"/>
                      <a:pt x="5208" y="4296"/>
                    </a:cubicBezTo>
                    <a:cubicBezTo>
                      <a:pt x="5208" y="4243"/>
                      <a:pt x="5173" y="4173"/>
                      <a:pt x="5138" y="4138"/>
                    </a:cubicBezTo>
                    <a:cubicBezTo>
                      <a:pt x="5453" y="4033"/>
                      <a:pt x="5664" y="3752"/>
                      <a:pt x="5664" y="3402"/>
                    </a:cubicBezTo>
                    <a:cubicBezTo>
                      <a:pt x="5664" y="3069"/>
                      <a:pt x="5453" y="2771"/>
                      <a:pt x="5155" y="2665"/>
                    </a:cubicBezTo>
                    <a:cubicBezTo>
                      <a:pt x="5190" y="2578"/>
                      <a:pt x="5208" y="2473"/>
                      <a:pt x="5208" y="2367"/>
                    </a:cubicBezTo>
                    <a:cubicBezTo>
                      <a:pt x="5208" y="1947"/>
                      <a:pt x="4927" y="1596"/>
                      <a:pt x="4559" y="1473"/>
                    </a:cubicBezTo>
                    <a:cubicBezTo>
                      <a:pt x="4559" y="1438"/>
                      <a:pt x="4577" y="1421"/>
                      <a:pt x="4577" y="1386"/>
                    </a:cubicBezTo>
                    <a:cubicBezTo>
                      <a:pt x="4577" y="1052"/>
                      <a:pt x="4296" y="772"/>
                      <a:pt x="3963" y="772"/>
                    </a:cubicBezTo>
                    <a:lnTo>
                      <a:pt x="3893" y="772"/>
                    </a:lnTo>
                    <a:cubicBezTo>
                      <a:pt x="3945" y="702"/>
                      <a:pt x="3963" y="614"/>
                      <a:pt x="3963" y="509"/>
                    </a:cubicBezTo>
                    <a:cubicBezTo>
                      <a:pt x="3963" y="228"/>
                      <a:pt x="3735" y="0"/>
                      <a:pt x="3455" y="0"/>
                    </a:cubicBezTo>
                    <a:close/>
                  </a:path>
                </a:pathLst>
              </a:custGeom>
              <a:solidFill>
                <a:srgbClr val="8BB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33"/>
              <p:cNvSpPr/>
              <p:nvPr/>
            </p:nvSpPr>
            <p:spPr>
              <a:xfrm>
                <a:off x="4019557" y="3799129"/>
                <a:ext cx="266559" cy="176967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2876" extrusionOk="0">
                    <a:moveTo>
                      <a:pt x="492" y="1"/>
                    </a:moveTo>
                    <a:cubicBezTo>
                      <a:pt x="509" y="1"/>
                      <a:pt x="509" y="1"/>
                      <a:pt x="509" y="18"/>
                    </a:cubicBezTo>
                    <a:lnTo>
                      <a:pt x="439" y="18"/>
                    </a:lnTo>
                    <a:cubicBezTo>
                      <a:pt x="193" y="18"/>
                      <a:pt x="1" y="211"/>
                      <a:pt x="1" y="456"/>
                    </a:cubicBezTo>
                    <a:cubicBezTo>
                      <a:pt x="1" y="702"/>
                      <a:pt x="193" y="895"/>
                      <a:pt x="439" y="895"/>
                    </a:cubicBezTo>
                    <a:lnTo>
                      <a:pt x="562" y="895"/>
                    </a:lnTo>
                    <a:cubicBezTo>
                      <a:pt x="492" y="982"/>
                      <a:pt x="456" y="1088"/>
                      <a:pt x="456" y="1210"/>
                    </a:cubicBezTo>
                    <a:cubicBezTo>
                      <a:pt x="456" y="1491"/>
                      <a:pt x="667" y="1701"/>
                      <a:pt x="930" y="1736"/>
                    </a:cubicBezTo>
                    <a:cubicBezTo>
                      <a:pt x="930" y="1771"/>
                      <a:pt x="912" y="1789"/>
                      <a:pt x="912" y="1824"/>
                    </a:cubicBezTo>
                    <a:cubicBezTo>
                      <a:pt x="912" y="2192"/>
                      <a:pt x="1210" y="2490"/>
                      <a:pt x="1596" y="2490"/>
                    </a:cubicBezTo>
                    <a:cubicBezTo>
                      <a:pt x="1596" y="2718"/>
                      <a:pt x="1771" y="2876"/>
                      <a:pt x="1999" y="2876"/>
                    </a:cubicBezTo>
                    <a:lnTo>
                      <a:pt x="3910" y="2876"/>
                    </a:lnTo>
                    <a:cubicBezTo>
                      <a:pt x="4138" y="2876"/>
                      <a:pt x="4314" y="2701"/>
                      <a:pt x="4314" y="2473"/>
                    </a:cubicBezTo>
                    <a:cubicBezTo>
                      <a:pt x="4314" y="2473"/>
                      <a:pt x="4314" y="2455"/>
                      <a:pt x="4314" y="2455"/>
                    </a:cubicBezTo>
                    <a:lnTo>
                      <a:pt x="3227" y="2455"/>
                    </a:lnTo>
                    <a:cubicBezTo>
                      <a:pt x="3262" y="2403"/>
                      <a:pt x="3262" y="2332"/>
                      <a:pt x="3262" y="2262"/>
                    </a:cubicBezTo>
                    <a:cubicBezTo>
                      <a:pt x="3262" y="2052"/>
                      <a:pt x="3121" y="1859"/>
                      <a:pt x="2929" y="1806"/>
                    </a:cubicBezTo>
                    <a:cubicBezTo>
                      <a:pt x="3051" y="1771"/>
                      <a:pt x="3121" y="1684"/>
                      <a:pt x="3156" y="1561"/>
                    </a:cubicBezTo>
                    <a:lnTo>
                      <a:pt x="3840" y="1561"/>
                    </a:lnTo>
                    <a:cubicBezTo>
                      <a:pt x="4103" y="1561"/>
                      <a:pt x="4331" y="1351"/>
                      <a:pt x="4331" y="1070"/>
                    </a:cubicBezTo>
                    <a:cubicBezTo>
                      <a:pt x="4331" y="807"/>
                      <a:pt x="4103" y="597"/>
                      <a:pt x="3840" y="597"/>
                    </a:cubicBezTo>
                    <a:lnTo>
                      <a:pt x="2981" y="597"/>
                    </a:lnTo>
                    <a:cubicBezTo>
                      <a:pt x="2999" y="544"/>
                      <a:pt x="2999" y="527"/>
                      <a:pt x="2999" y="474"/>
                    </a:cubicBezTo>
                    <a:cubicBezTo>
                      <a:pt x="2999" y="211"/>
                      <a:pt x="2788" y="1"/>
                      <a:pt x="2525" y="1"/>
                    </a:cubicBezTo>
                    <a:close/>
                  </a:path>
                </a:pathLst>
              </a:custGeom>
              <a:solidFill>
                <a:srgbClr val="7091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33"/>
              <p:cNvSpPr/>
              <p:nvPr/>
            </p:nvSpPr>
            <p:spPr>
              <a:xfrm>
                <a:off x="4142561" y="3614653"/>
                <a:ext cx="194258" cy="126265"/>
              </a:xfrm>
              <a:custGeom>
                <a:avLst/>
                <a:gdLst/>
                <a:ahLst/>
                <a:cxnLst/>
                <a:rect l="l" t="t" r="r" b="b"/>
                <a:pathLst>
                  <a:path w="3157" h="2052" extrusionOk="0">
                    <a:moveTo>
                      <a:pt x="930" y="0"/>
                    </a:moveTo>
                    <a:cubicBezTo>
                      <a:pt x="912" y="36"/>
                      <a:pt x="895" y="71"/>
                      <a:pt x="895" y="123"/>
                    </a:cubicBezTo>
                    <a:cubicBezTo>
                      <a:pt x="895" y="316"/>
                      <a:pt x="1035" y="456"/>
                      <a:pt x="1193" y="509"/>
                    </a:cubicBezTo>
                    <a:cubicBezTo>
                      <a:pt x="1087" y="544"/>
                      <a:pt x="1017" y="614"/>
                      <a:pt x="1000" y="719"/>
                    </a:cubicBezTo>
                    <a:lnTo>
                      <a:pt x="421" y="719"/>
                    </a:lnTo>
                    <a:cubicBezTo>
                      <a:pt x="193" y="719"/>
                      <a:pt x="0" y="912"/>
                      <a:pt x="0" y="1140"/>
                    </a:cubicBezTo>
                    <a:cubicBezTo>
                      <a:pt x="0" y="1368"/>
                      <a:pt x="193" y="1543"/>
                      <a:pt x="421" y="1543"/>
                    </a:cubicBezTo>
                    <a:lnTo>
                      <a:pt x="1140" y="1543"/>
                    </a:lnTo>
                    <a:cubicBezTo>
                      <a:pt x="1140" y="1578"/>
                      <a:pt x="1122" y="1613"/>
                      <a:pt x="1122" y="1649"/>
                    </a:cubicBezTo>
                    <a:cubicBezTo>
                      <a:pt x="1122" y="1876"/>
                      <a:pt x="1315" y="2052"/>
                      <a:pt x="1543" y="2052"/>
                    </a:cubicBezTo>
                    <a:lnTo>
                      <a:pt x="3156" y="2052"/>
                    </a:lnTo>
                    <a:cubicBezTo>
                      <a:pt x="3051" y="1771"/>
                      <a:pt x="2841" y="1561"/>
                      <a:pt x="2560" y="1473"/>
                    </a:cubicBezTo>
                    <a:cubicBezTo>
                      <a:pt x="2560" y="1438"/>
                      <a:pt x="2578" y="1421"/>
                      <a:pt x="2578" y="1386"/>
                    </a:cubicBezTo>
                    <a:cubicBezTo>
                      <a:pt x="2578" y="1052"/>
                      <a:pt x="2297" y="772"/>
                      <a:pt x="1964" y="772"/>
                    </a:cubicBezTo>
                    <a:lnTo>
                      <a:pt x="1894" y="772"/>
                    </a:lnTo>
                    <a:cubicBezTo>
                      <a:pt x="1946" y="702"/>
                      <a:pt x="1964" y="614"/>
                      <a:pt x="1964" y="509"/>
                    </a:cubicBezTo>
                    <a:cubicBezTo>
                      <a:pt x="1964" y="228"/>
                      <a:pt x="1736" y="0"/>
                      <a:pt x="1456" y="0"/>
                    </a:cubicBezTo>
                    <a:close/>
                  </a:path>
                </a:pathLst>
              </a:custGeom>
              <a:solidFill>
                <a:srgbClr val="B9DD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33"/>
              <p:cNvSpPr/>
              <p:nvPr/>
            </p:nvSpPr>
            <p:spPr>
              <a:xfrm>
                <a:off x="2955835" y="2586502"/>
                <a:ext cx="1126352" cy="273020"/>
              </a:xfrm>
              <a:custGeom>
                <a:avLst/>
                <a:gdLst/>
                <a:ahLst/>
                <a:cxnLst/>
                <a:rect l="l" t="t" r="r" b="b"/>
                <a:pathLst>
                  <a:path w="18305" h="4437" extrusionOk="0">
                    <a:moveTo>
                      <a:pt x="0" y="1"/>
                    </a:moveTo>
                    <a:lnTo>
                      <a:pt x="4576" y="4437"/>
                    </a:lnTo>
                    <a:lnTo>
                      <a:pt x="18305" y="4068"/>
                    </a:lnTo>
                    <a:lnTo>
                      <a:pt x="1348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3"/>
              <p:cNvSpPr/>
              <p:nvPr/>
            </p:nvSpPr>
            <p:spPr>
              <a:xfrm>
                <a:off x="2887841" y="2902596"/>
                <a:ext cx="686210" cy="1184624"/>
              </a:xfrm>
              <a:custGeom>
                <a:avLst/>
                <a:gdLst/>
                <a:ahLst/>
                <a:cxnLst/>
                <a:rect l="l" t="t" r="r" b="b"/>
                <a:pathLst>
                  <a:path w="11152" h="19252" extrusionOk="0">
                    <a:moveTo>
                      <a:pt x="1" y="1"/>
                    </a:moveTo>
                    <a:lnTo>
                      <a:pt x="1" y="19252"/>
                    </a:lnTo>
                    <a:lnTo>
                      <a:pt x="11152" y="19252"/>
                    </a:lnTo>
                    <a:lnTo>
                      <a:pt x="1115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33"/>
              <p:cNvSpPr/>
              <p:nvPr/>
            </p:nvSpPr>
            <p:spPr>
              <a:xfrm>
                <a:off x="2518889" y="2902596"/>
                <a:ext cx="686210" cy="1184624"/>
              </a:xfrm>
              <a:custGeom>
                <a:avLst/>
                <a:gdLst/>
                <a:ahLst/>
                <a:cxnLst/>
                <a:rect l="l" t="t" r="r" b="b"/>
                <a:pathLst>
                  <a:path w="11152" h="19252" extrusionOk="0">
                    <a:moveTo>
                      <a:pt x="1" y="1"/>
                    </a:moveTo>
                    <a:lnTo>
                      <a:pt x="1" y="19252"/>
                    </a:lnTo>
                    <a:lnTo>
                      <a:pt x="11152" y="19252"/>
                    </a:lnTo>
                    <a:lnTo>
                      <a:pt x="1115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33"/>
              <p:cNvSpPr/>
              <p:nvPr/>
            </p:nvSpPr>
            <p:spPr>
              <a:xfrm>
                <a:off x="2638632" y="3023446"/>
                <a:ext cx="446726" cy="942986"/>
              </a:xfrm>
              <a:custGeom>
                <a:avLst/>
                <a:gdLst/>
                <a:ahLst/>
                <a:cxnLst/>
                <a:rect l="l" t="t" r="r" b="b"/>
                <a:pathLst>
                  <a:path w="7260" h="15325" extrusionOk="0">
                    <a:moveTo>
                      <a:pt x="1" y="1"/>
                    </a:moveTo>
                    <a:lnTo>
                      <a:pt x="1" y="15324"/>
                    </a:lnTo>
                    <a:lnTo>
                      <a:pt x="7259" y="15324"/>
                    </a:lnTo>
                    <a:lnTo>
                      <a:pt x="725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33"/>
              <p:cNvSpPr/>
              <p:nvPr/>
            </p:nvSpPr>
            <p:spPr>
              <a:xfrm>
                <a:off x="2659184" y="3042891"/>
                <a:ext cx="405684" cy="904097"/>
              </a:xfrm>
              <a:custGeom>
                <a:avLst/>
                <a:gdLst/>
                <a:ahLst/>
                <a:cxnLst/>
                <a:rect l="l" t="t" r="r" b="b"/>
                <a:pathLst>
                  <a:path w="6593" h="14693" extrusionOk="0">
                    <a:moveTo>
                      <a:pt x="0" y="0"/>
                    </a:moveTo>
                    <a:lnTo>
                      <a:pt x="0" y="14693"/>
                    </a:lnTo>
                    <a:lnTo>
                      <a:pt x="6592" y="14693"/>
                    </a:lnTo>
                    <a:lnTo>
                      <a:pt x="65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33"/>
              <p:cNvSpPr/>
              <p:nvPr/>
            </p:nvSpPr>
            <p:spPr>
              <a:xfrm>
                <a:off x="2659184" y="3042891"/>
                <a:ext cx="174814" cy="174814"/>
              </a:xfrm>
              <a:custGeom>
                <a:avLst/>
                <a:gdLst/>
                <a:ahLst/>
                <a:cxnLst/>
                <a:rect l="l" t="t" r="r" b="b"/>
                <a:pathLst>
                  <a:path w="2841" h="2841" extrusionOk="0">
                    <a:moveTo>
                      <a:pt x="0" y="0"/>
                    </a:moveTo>
                    <a:lnTo>
                      <a:pt x="0" y="2840"/>
                    </a:lnTo>
                    <a:lnTo>
                      <a:pt x="284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33"/>
              <p:cNvSpPr/>
              <p:nvPr/>
            </p:nvSpPr>
            <p:spPr>
              <a:xfrm>
                <a:off x="2659184" y="3042891"/>
                <a:ext cx="389501" cy="389501"/>
              </a:xfrm>
              <a:custGeom>
                <a:avLst/>
                <a:gdLst/>
                <a:ahLst/>
                <a:cxnLst/>
                <a:rect l="l" t="t" r="r" b="b"/>
                <a:pathLst>
                  <a:path w="6330" h="6330" extrusionOk="0">
                    <a:moveTo>
                      <a:pt x="3980" y="0"/>
                    </a:moveTo>
                    <a:lnTo>
                      <a:pt x="0" y="3980"/>
                    </a:lnTo>
                    <a:lnTo>
                      <a:pt x="0" y="6329"/>
                    </a:lnTo>
                    <a:lnTo>
                      <a:pt x="632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33"/>
              <p:cNvSpPr/>
              <p:nvPr/>
            </p:nvSpPr>
            <p:spPr>
              <a:xfrm>
                <a:off x="2659184" y="3189585"/>
                <a:ext cx="405684" cy="590158"/>
              </a:xfrm>
              <a:custGeom>
                <a:avLst/>
                <a:gdLst/>
                <a:ahLst/>
                <a:cxnLst/>
                <a:rect l="l" t="t" r="r" b="b"/>
                <a:pathLst>
                  <a:path w="6593" h="9591" extrusionOk="0">
                    <a:moveTo>
                      <a:pt x="6592" y="1"/>
                    </a:moveTo>
                    <a:lnTo>
                      <a:pt x="0" y="6593"/>
                    </a:lnTo>
                    <a:lnTo>
                      <a:pt x="0" y="9591"/>
                    </a:lnTo>
                    <a:cubicBezTo>
                      <a:pt x="2192" y="7382"/>
                      <a:pt x="4401" y="5190"/>
                      <a:pt x="6592" y="2999"/>
                    </a:cubicBezTo>
                    <a:lnTo>
                      <a:pt x="659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33"/>
              <p:cNvSpPr/>
              <p:nvPr/>
            </p:nvSpPr>
            <p:spPr>
              <a:xfrm>
                <a:off x="2659184" y="3448515"/>
                <a:ext cx="405684" cy="498475"/>
              </a:xfrm>
              <a:custGeom>
                <a:avLst/>
                <a:gdLst/>
                <a:ahLst/>
                <a:cxnLst/>
                <a:rect l="l" t="t" r="r" b="b"/>
                <a:pathLst>
                  <a:path w="6593" h="8101" extrusionOk="0">
                    <a:moveTo>
                      <a:pt x="6592" y="0"/>
                    </a:moveTo>
                    <a:lnTo>
                      <a:pt x="0" y="6593"/>
                    </a:lnTo>
                    <a:lnTo>
                      <a:pt x="0" y="8101"/>
                    </a:lnTo>
                    <a:lnTo>
                      <a:pt x="1140" y="8101"/>
                    </a:lnTo>
                    <a:cubicBezTo>
                      <a:pt x="2963" y="6277"/>
                      <a:pt x="4786" y="4471"/>
                      <a:pt x="6592" y="2648"/>
                    </a:cubicBezTo>
                    <a:lnTo>
                      <a:pt x="65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33"/>
              <p:cNvSpPr/>
              <p:nvPr/>
            </p:nvSpPr>
            <p:spPr>
              <a:xfrm>
                <a:off x="2819909" y="3702030"/>
                <a:ext cx="244961" cy="244961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3981" extrusionOk="0">
                    <a:moveTo>
                      <a:pt x="3980" y="1"/>
                    </a:moveTo>
                    <a:lnTo>
                      <a:pt x="0" y="3981"/>
                    </a:lnTo>
                    <a:lnTo>
                      <a:pt x="2104" y="3981"/>
                    </a:lnTo>
                    <a:lnTo>
                      <a:pt x="3980" y="2087"/>
                    </a:lnTo>
                    <a:lnTo>
                      <a:pt x="39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33"/>
              <p:cNvSpPr/>
              <p:nvPr/>
            </p:nvSpPr>
            <p:spPr>
              <a:xfrm>
                <a:off x="2857690" y="3029907"/>
                <a:ext cx="18398" cy="93215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5149" extrusionOk="0">
                    <a:moveTo>
                      <a:pt x="0" y="1"/>
                    </a:moveTo>
                    <a:lnTo>
                      <a:pt x="0" y="15149"/>
                    </a:lnTo>
                    <a:lnTo>
                      <a:pt x="298" y="15149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33"/>
              <p:cNvSpPr/>
              <p:nvPr/>
            </p:nvSpPr>
            <p:spPr>
              <a:xfrm>
                <a:off x="2649462" y="3254317"/>
                <a:ext cx="422913" cy="18398"/>
              </a:xfrm>
              <a:custGeom>
                <a:avLst/>
                <a:gdLst/>
                <a:ahLst/>
                <a:cxnLst/>
                <a:rect l="l" t="t" r="r" b="b"/>
                <a:pathLst>
                  <a:path w="6873" h="299" extrusionOk="0">
                    <a:moveTo>
                      <a:pt x="0" y="1"/>
                    </a:moveTo>
                    <a:lnTo>
                      <a:pt x="0" y="299"/>
                    </a:lnTo>
                    <a:lnTo>
                      <a:pt x="6873" y="299"/>
                    </a:lnTo>
                    <a:lnTo>
                      <a:pt x="68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33"/>
              <p:cNvSpPr/>
              <p:nvPr/>
            </p:nvSpPr>
            <p:spPr>
              <a:xfrm>
                <a:off x="2649462" y="3484142"/>
                <a:ext cx="422913" cy="17291"/>
              </a:xfrm>
              <a:custGeom>
                <a:avLst/>
                <a:gdLst/>
                <a:ahLst/>
                <a:cxnLst/>
                <a:rect l="l" t="t" r="r" b="b"/>
                <a:pathLst>
                  <a:path w="6873" h="281" extrusionOk="0">
                    <a:moveTo>
                      <a:pt x="0" y="0"/>
                    </a:moveTo>
                    <a:lnTo>
                      <a:pt x="0" y="281"/>
                    </a:lnTo>
                    <a:lnTo>
                      <a:pt x="6873" y="281"/>
                    </a:lnTo>
                    <a:lnTo>
                      <a:pt x="68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33"/>
              <p:cNvSpPr/>
              <p:nvPr/>
            </p:nvSpPr>
            <p:spPr>
              <a:xfrm>
                <a:off x="2649462" y="3712798"/>
                <a:ext cx="422913" cy="18398"/>
              </a:xfrm>
              <a:custGeom>
                <a:avLst/>
                <a:gdLst/>
                <a:ahLst/>
                <a:cxnLst/>
                <a:rect l="l" t="t" r="r" b="b"/>
                <a:pathLst>
                  <a:path w="6873" h="299" extrusionOk="0">
                    <a:moveTo>
                      <a:pt x="0" y="1"/>
                    </a:moveTo>
                    <a:lnTo>
                      <a:pt x="0" y="299"/>
                    </a:lnTo>
                    <a:lnTo>
                      <a:pt x="6873" y="299"/>
                    </a:lnTo>
                    <a:lnTo>
                      <a:pt x="68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33"/>
              <p:cNvSpPr/>
              <p:nvPr/>
            </p:nvSpPr>
            <p:spPr>
              <a:xfrm>
                <a:off x="3257901" y="3505679"/>
                <a:ext cx="1222405" cy="454233"/>
              </a:xfrm>
              <a:custGeom>
                <a:avLst/>
                <a:gdLst/>
                <a:ahLst/>
                <a:cxnLst/>
                <a:rect l="l" t="t" r="r" b="b"/>
                <a:pathLst>
                  <a:path w="19866" h="7382" extrusionOk="0">
                    <a:moveTo>
                      <a:pt x="1" y="1"/>
                    </a:moveTo>
                    <a:lnTo>
                      <a:pt x="1" y="7382"/>
                    </a:lnTo>
                    <a:lnTo>
                      <a:pt x="19865" y="7382"/>
                    </a:lnTo>
                    <a:lnTo>
                      <a:pt x="198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33"/>
              <p:cNvSpPr/>
              <p:nvPr/>
            </p:nvSpPr>
            <p:spPr>
              <a:xfrm>
                <a:off x="3131697" y="3379475"/>
                <a:ext cx="1390634" cy="707747"/>
              </a:xfrm>
              <a:custGeom>
                <a:avLst/>
                <a:gdLst/>
                <a:ahLst/>
                <a:cxnLst/>
                <a:rect l="l" t="t" r="r" b="b"/>
                <a:pathLst>
                  <a:path w="22600" h="11502" extrusionOk="0">
                    <a:moveTo>
                      <a:pt x="0" y="0"/>
                    </a:moveTo>
                    <a:lnTo>
                      <a:pt x="0" y="11502"/>
                    </a:lnTo>
                    <a:lnTo>
                      <a:pt x="22600" y="11502"/>
                    </a:lnTo>
                    <a:lnTo>
                      <a:pt x="22600" y="9433"/>
                    </a:lnTo>
                    <a:lnTo>
                      <a:pt x="4015" y="9433"/>
                    </a:lnTo>
                    <a:lnTo>
                      <a:pt x="4015" y="2052"/>
                    </a:lnTo>
                    <a:lnTo>
                      <a:pt x="22600" y="2052"/>
                    </a:lnTo>
                    <a:lnTo>
                      <a:pt x="226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33"/>
              <p:cNvSpPr/>
              <p:nvPr/>
            </p:nvSpPr>
            <p:spPr>
              <a:xfrm>
                <a:off x="4040047" y="3379475"/>
                <a:ext cx="482292" cy="126265"/>
              </a:xfrm>
              <a:custGeom>
                <a:avLst/>
                <a:gdLst/>
                <a:ahLst/>
                <a:cxnLst/>
                <a:rect l="l" t="t" r="r" b="b"/>
                <a:pathLst>
                  <a:path w="7838" h="2052" extrusionOk="0">
                    <a:moveTo>
                      <a:pt x="1" y="0"/>
                    </a:moveTo>
                    <a:lnTo>
                      <a:pt x="1" y="2052"/>
                    </a:lnTo>
                    <a:lnTo>
                      <a:pt x="7838" y="2052"/>
                    </a:lnTo>
                    <a:lnTo>
                      <a:pt x="783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33"/>
              <p:cNvSpPr/>
              <p:nvPr/>
            </p:nvSpPr>
            <p:spPr>
              <a:xfrm>
                <a:off x="4040047" y="3959852"/>
                <a:ext cx="482292" cy="127372"/>
              </a:xfrm>
              <a:custGeom>
                <a:avLst/>
                <a:gdLst/>
                <a:ahLst/>
                <a:cxnLst/>
                <a:rect l="l" t="t" r="r" b="b"/>
                <a:pathLst>
                  <a:path w="7838" h="2070" extrusionOk="0">
                    <a:moveTo>
                      <a:pt x="1" y="1"/>
                    </a:moveTo>
                    <a:lnTo>
                      <a:pt x="1" y="2070"/>
                    </a:lnTo>
                    <a:lnTo>
                      <a:pt x="7838" y="2070"/>
                    </a:lnTo>
                    <a:lnTo>
                      <a:pt x="783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3"/>
              <p:cNvSpPr/>
              <p:nvPr/>
            </p:nvSpPr>
            <p:spPr>
              <a:xfrm>
                <a:off x="3278391" y="3526169"/>
                <a:ext cx="1181362" cy="414360"/>
              </a:xfrm>
              <a:custGeom>
                <a:avLst/>
                <a:gdLst/>
                <a:ahLst/>
                <a:cxnLst/>
                <a:rect l="l" t="t" r="r" b="b"/>
                <a:pathLst>
                  <a:path w="19199" h="6734" extrusionOk="0">
                    <a:moveTo>
                      <a:pt x="1" y="1"/>
                    </a:moveTo>
                    <a:lnTo>
                      <a:pt x="1" y="6733"/>
                    </a:lnTo>
                    <a:lnTo>
                      <a:pt x="19199" y="6733"/>
                    </a:lnTo>
                    <a:lnTo>
                      <a:pt x="1919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33"/>
              <p:cNvSpPr/>
              <p:nvPr/>
            </p:nvSpPr>
            <p:spPr>
              <a:xfrm>
                <a:off x="3997958" y="3526169"/>
                <a:ext cx="123065" cy="121957"/>
              </a:xfrm>
              <a:custGeom>
                <a:avLst/>
                <a:gdLst/>
                <a:ahLst/>
                <a:cxnLst/>
                <a:rect l="l" t="t" r="r" b="b"/>
                <a:pathLst>
                  <a:path w="2000" h="1982" extrusionOk="0">
                    <a:moveTo>
                      <a:pt x="1" y="1"/>
                    </a:moveTo>
                    <a:lnTo>
                      <a:pt x="1" y="1982"/>
                    </a:lnTo>
                    <a:lnTo>
                      <a:pt x="20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33"/>
              <p:cNvSpPr/>
              <p:nvPr/>
            </p:nvSpPr>
            <p:spPr>
              <a:xfrm>
                <a:off x="3999066" y="3526169"/>
                <a:ext cx="273020" cy="274127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4455" extrusionOk="0">
                    <a:moveTo>
                      <a:pt x="3682" y="1"/>
                    </a:moveTo>
                    <a:lnTo>
                      <a:pt x="1" y="3700"/>
                    </a:lnTo>
                    <a:lnTo>
                      <a:pt x="1" y="4454"/>
                    </a:lnTo>
                    <a:cubicBezTo>
                      <a:pt x="1473" y="2964"/>
                      <a:pt x="2964" y="1491"/>
                      <a:pt x="44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33"/>
              <p:cNvSpPr/>
              <p:nvPr/>
            </p:nvSpPr>
            <p:spPr>
              <a:xfrm>
                <a:off x="3997958" y="3526169"/>
                <a:ext cx="461801" cy="414360"/>
              </a:xfrm>
              <a:custGeom>
                <a:avLst/>
                <a:gdLst/>
                <a:ahLst/>
                <a:cxnLst/>
                <a:rect l="l" t="t" r="r" b="b"/>
                <a:pathLst>
                  <a:path w="7505" h="6734" extrusionOk="0">
                    <a:moveTo>
                      <a:pt x="6120" y="1"/>
                    </a:moveTo>
                    <a:lnTo>
                      <a:pt x="1" y="6102"/>
                    </a:lnTo>
                    <a:lnTo>
                      <a:pt x="1" y="6733"/>
                    </a:lnTo>
                    <a:lnTo>
                      <a:pt x="2561" y="6733"/>
                    </a:lnTo>
                    <a:lnTo>
                      <a:pt x="7505" y="1772"/>
                    </a:lnTo>
                    <a:lnTo>
                      <a:pt x="750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33"/>
              <p:cNvSpPr/>
              <p:nvPr/>
            </p:nvSpPr>
            <p:spPr>
              <a:xfrm>
                <a:off x="4276334" y="3755994"/>
                <a:ext cx="183428" cy="184536"/>
              </a:xfrm>
              <a:custGeom>
                <a:avLst/>
                <a:gdLst/>
                <a:ahLst/>
                <a:cxnLst/>
                <a:rect l="l" t="t" r="r" b="b"/>
                <a:pathLst>
                  <a:path w="2981" h="2999" extrusionOk="0">
                    <a:moveTo>
                      <a:pt x="2981" y="0"/>
                    </a:moveTo>
                    <a:lnTo>
                      <a:pt x="0" y="2998"/>
                    </a:lnTo>
                    <a:lnTo>
                      <a:pt x="2981" y="2998"/>
                    </a:lnTo>
                    <a:lnTo>
                      <a:pt x="298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33"/>
              <p:cNvSpPr/>
              <p:nvPr/>
            </p:nvSpPr>
            <p:spPr>
              <a:xfrm>
                <a:off x="3257901" y="3505679"/>
                <a:ext cx="744482" cy="454233"/>
              </a:xfrm>
              <a:custGeom>
                <a:avLst/>
                <a:gdLst/>
                <a:ahLst/>
                <a:cxnLst/>
                <a:rect l="l" t="t" r="r" b="b"/>
                <a:pathLst>
                  <a:path w="12099" h="7382" extrusionOk="0">
                    <a:moveTo>
                      <a:pt x="1" y="1"/>
                    </a:moveTo>
                    <a:lnTo>
                      <a:pt x="1" y="7382"/>
                    </a:lnTo>
                    <a:lnTo>
                      <a:pt x="12098" y="7382"/>
                    </a:lnTo>
                    <a:lnTo>
                      <a:pt x="120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33"/>
              <p:cNvSpPr/>
              <p:nvPr/>
            </p:nvSpPr>
            <p:spPr>
              <a:xfrm>
                <a:off x="3278391" y="3526169"/>
                <a:ext cx="704547" cy="414360"/>
              </a:xfrm>
              <a:custGeom>
                <a:avLst/>
                <a:gdLst/>
                <a:ahLst/>
                <a:cxnLst/>
                <a:rect l="l" t="t" r="r" b="b"/>
                <a:pathLst>
                  <a:path w="11450" h="6734" extrusionOk="0">
                    <a:moveTo>
                      <a:pt x="1" y="1"/>
                    </a:moveTo>
                    <a:lnTo>
                      <a:pt x="1" y="6733"/>
                    </a:lnTo>
                    <a:lnTo>
                      <a:pt x="11450" y="6733"/>
                    </a:lnTo>
                    <a:lnTo>
                      <a:pt x="114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33"/>
              <p:cNvSpPr/>
              <p:nvPr/>
            </p:nvSpPr>
            <p:spPr>
              <a:xfrm>
                <a:off x="3278391" y="3526169"/>
                <a:ext cx="144663" cy="144663"/>
              </a:xfrm>
              <a:custGeom>
                <a:avLst/>
                <a:gdLst/>
                <a:ahLst/>
                <a:cxnLst/>
                <a:rect l="l" t="t" r="r" b="b"/>
                <a:pathLst>
                  <a:path w="2351" h="2351" extrusionOk="0">
                    <a:moveTo>
                      <a:pt x="1" y="1"/>
                    </a:moveTo>
                    <a:lnTo>
                      <a:pt x="1" y="2350"/>
                    </a:lnTo>
                    <a:lnTo>
                      <a:pt x="235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33"/>
              <p:cNvSpPr/>
              <p:nvPr/>
            </p:nvSpPr>
            <p:spPr>
              <a:xfrm>
                <a:off x="3278391" y="3526169"/>
                <a:ext cx="309693" cy="308647"/>
              </a:xfrm>
              <a:custGeom>
                <a:avLst/>
                <a:gdLst/>
                <a:ahLst/>
                <a:cxnLst/>
                <a:rect l="l" t="t" r="r" b="b"/>
                <a:pathLst>
                  <a:path w="5033" h="5016" extrusionOk="0">
                    <a:moveTo>
                      <a:pt x="3227" y="1"/>
                    </a:moveTo>
                    <a:lnTo>
                      <a:pt x="1" y="3227"/>
                    </a:lnTo>
                    <a:lnTo>
                      <a:pt x="1" y="5015"/>
                    </a:lnTo>
                    <a:lnTo>
                      <a:pt x="503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3"/>
              <p:cNvSpPr/>
              <p:nvPr/>
            </p:nvSpPr>
            <p:spPr>
              <a:xfrm>
                <a:off x="3298882" y="3526169"/>
                <a:ext cx="574037" cy="414360"/>
              </a:xfrm>
              <a:custGeom>
                <a:avLst/>
                <a:gdLst/>
                <a:ahLst/>
                <a:cxnLst/>
                <a:rect l="l" t="t" r="r" b="b"/>
                <a:pathLst>
                  <a:path w="9329" h="6734" extrusionOk="0">
                    <a:moveTo>
                      <a:pt x="6733" y="1"/>
                    </a:moveTo>
                    <a:lnTo>
                      <a:pt x="4156" y="2561"/>
                    </a:lnTo>
                    <a:lnTo>
                      <a:pt x="1" y="6733"/>
                    </a:lnTo>
                    <a:lnTo>
                      <a:pt x="2596" y="6733"/>
                    </a:lnTo>
                    <a:cubicBezTo>
                      <a:pt x="4840" y="4489"/>
                      <a:pt x="7084" y="2245"/>
                      <a:pt x="93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33"/>
              <p:cNvSpPr/>
              <p:nvPr/>
            </p:nvSpPr>
            <p:spPr>
              <a:xfrm>
                <a:off x="3530861" y="3526169"/>
                <a:ext cx="452079" cy="414360"/>
              </a:xfrm>
              <a:custGeom>
                <a:avLst/>
                <a:gdLst/>
                <a:ahLst/>
                <a:cxnLst/>
                <a:rect l="l" t="t" r="r" b="b"/>
                <a:pathLst>
                  <a:path w="7347" h="6734" extrusionOk="0">
                    <a:moveTo>
                      <a:pt x="6715" y="1"/>
                    </a:moveTo>
                    <a:lnTo>
                      <a:pt x="0" y="6733"/>
                    </a:lnTo>
                    <a:lnTo>
                      <a:pt x="2946" y="6733"/>
                    </a:lnTo>
                    <a:cubicBezTo>
                      <a:pt x="4419" y="5261"/>
                      <a:pt x="5874" y="3788"/>
                      <a:pt x="7347" y="2333"/>
                    </a:cubicBezTo>
                    <a:lnTo>
                      <a:pt x="734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33"/>
              <p:cNvSpPr/>
              <p:nvPr/>
            </p:nvSpPr>
            <p:spPr>
              <a:xfrm>
                <a:off x="3850218" y="3807743"/>
                <a:ext cx="132726" cy="132787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2158" extrusionOk="0">
                    <a:moveTo>
                      <a:pt x="2157" y="1"/>
                    </a:moveTo>
                    <a:lnTo>
                      <a:pt x="0" y="2157"/>
                    </a:lnTo>
                    <a:lnTo>
                      <a:pt x="2157" y="2157"/>
                    </a:lnTo>
                    <a:lnTo>
                      <a:pt x="21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33"/>
              <p:cNvSpPr/>
              <p:nvPr/>
            </p:nvSpPr>
            <p:spPr>
              <a:xfrm>
                <a:off x="3616084" y="3516447"/>
                <a:ext cx="19506" cy="429435"/>
              </a:xfrm>
              <a:custGeom>
                <a:avLst/>
                <a:gdLst/>
                <a:ahLst/>
                <a:cxnLst/>
                <a:rect l="l" t="t" r="r" b="b"/>
                <a:pathLst>
                  <a:path w="317" h="6979" extrusionOk="0">
                    <a:moveTo>
                      <a:pt x="0" y="1"/>
                    </a:moveTo>
                    <a:lnTo>
                      <a:pt x="0" y="6979"/>
                    </a:lnTo>
                    <a:lnTo>
                      <a:pt x="316" y="6979"/>
                    </a:lnTo>
                    <a:lnTo>
                      <a:pt x="3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33"/>
              <p:cNvSpPr/>
              <p:nvPr/>
            </p:nvSpPr>
            <p:spPr>
              <a:xfrm>
                <a:off x="4243967" y="3516447"/>
                <a:ext cx="16245" cy="429435"/>
              </a:xfrm>
              <a:custGeom>
                <a:avLst/>
                <a:gdLst/>
                <a:ahLst/>
                <a:cxnLst/>
                <a:rect l="l" t="t" r="r" b="b"/>
                <a:pathLst>
                  <a:path w="264" h="6979" extrusionOk="0">
                    <a:moveTo>
                      <a:pt x="0" y="1"/>
                    </a:moveTo>
                    <a:lnTo>
                      <a:pt x="0" y="6979"/>
                    </a:lnTo>
                    <a:lnTo>
                      <a:pt x="263" y="6979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33"/>
              <p:cNvSpPr/>
              <p:nvPr/>
            </p:nvSpPr>
            <p:spPr>
              <a:xfrm>
                <a:off x="3270823" y="3721474"/>
                <a:ext cx="716423" cy="19444"/>
              </a:xfrm>
              <a:custGeom>
                <a:avLst/>
                <a:gdLst/>
                <a:ahLst/>
                <a:cxnLst/>
                <a:rect l="l" t="t" r="r" b="b"/>
                <a:pathLst>
                  <a:path w="11643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11643" y="316"/>
                    </a:lnTo>
                    <a:lnTo>
                      <a:pt x="116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33"/>
              <p:cNvSpPr/>
              <p:nvPr/>
            </p:nvSpPr>
            <p:spPr>
              <a:xfrm>
                <a:off x="3987190" y="3721474"/>
                <a:ext cx="484445" cy="19444"/>
              </a:xfrm>
              <a:custGeom>
                <a:avLst/>
                <a:gdLst/>
                <a:ahLst/>
                <a:cxnLst/>
                <a:rect l="l" t="t" r="r" b="b"/>
                <a:pathLst>
                  <a:path w="7873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7873" y="316"/>
                    </a:lnTo>
                    <a:lnTo>
                      <a:pt x="78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33"/>
              <p:cNvSpPr/>
              <p:nvPr/>
            </p:nvSpPr>
            <p:spPr>
              <a:xfrm>
                <a:off x="2461725" y="2835710"/>
                <a:ext cx="1620458" cy="102575"/>
              </a:xfrm>
              <a:custGeom>
                <a:avLst/>
                <a:gdLst/>
                <a:ahLst/>
                <a:cxnLst/>
                <a:rect l="l" t="t" r="r" b="b"/>
                <a:pathLst>
                  <a:path w="26335" h="1667" extrusionOk="0">
                    <a:moveTo>
                      <a:pt x="1" y="1"/>
                    </a:moveTo>
                    <a:lnTo>
                      <a:pt x="1" y="1667"/>
                    </a:lnTo>
                    <a:lnTo>
                      <a:pt x="26335" y="1667"/>
                    </a:lnTo>
                    <a:lnTo>
                      <a:pt x="2633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33"/>
              <p:cNvSpPr/>
              <p:nvPr/>
            </p:nvSpPr>
            <p:spPr>
              <a:xfrm>
                <a:off x="3302143" y="2835710"/>
                <a:ext cx="780048" cy="102575"/>
              </a:xfrm>
              <a:custGeom>
                <a:avLst/>
                <a:gdLst/>
                <a:ahLst/>
                <a:cxnLst/>
                <a:rect l="l" t="t" r="r" b="b"/>
                <a:pathLst>
                  <a:path w="12677" h="1667" extrusionOk="0">
                    <a:moveTo>
                      <a:pt x="0" y="1"/>
                    </a:moveTo>
                    <a:lnTo>
                      <a:pt x="0" y="1667"/>
                    </a:lnTo>
                    <a:lnTo>
                      <a:pt x="12677" y="1667"/>
                    </a:lnTo>
                    <a:lnTo>
                      <a:pt x="12677" y="1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33"/>
              <p:cNvSpPr/>
              <p:nvPr/>
            </p:nvSpPr>
            <p:spPr>
              <a:xfrm>
                <a:off x="3664634" y="2564966"/>
                <a:ext cx="226624" cy="814567"/>
              </a:xfrm>
              <a:custGeom>
                <a:avLst/>
                <a:gdLst/>
                <a:ahLst/>
                <a:cxnLst/>
                <a:rect l="l" t="t" r="r" b="b"/>
                <a:pathLst>
                  <a:path w="3683" h="13238" extrusionOk="0">
                    <a:moveTo>
                      <a:pt x="0" y="0"/>
                    </a:moveTo>
                    <a:lnTo>
                      <a:pt x="0" y="13237"/>
                    </a:lnTo>
                    <a:lnTo>
                      <a:pt x="3682" y="13237"/>
                    </a:lnTo>
                    <a:lnTo>
                      <a:pt x="368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33"/>
              <p:cNvSpPr/>
              <p:nvPr/>
            </p:nvSpPr>
            <p:spPr>
              <a:xfrm>
                <a:off x="3890091" y="2564966"/>
                <a:ext cx="96114" cy="814567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3238" extrusionOk="0">
                    <a:moveTo>
                      <a:pt x="1" y="0"/>
                    </a:moveTo>
                    <a:lnTo>
                      <a:pt x="1" y="13237"/>
                    </a:lnTo>
                    <a:lnTo>
                      <a:pt x="1561" y="13237"/>
                    </a:lnTo>
                    <a:lnTo>
                      <a:pt x="156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33"/>
              <p:cNvSpPr/>
              <p:nvPr/>
            </p:nvSpPr>
            <p:spPr>
              <a:xfrm>
                <a:off x="3603163" y="2486204"/>
                <a:ext cx="434789" cy="87438"/>
              </a:xfrm>
              <a:custGeom>
                <a:avLst/>
                <a:gdLst/>
                <a:ahLst/>
                <a:cxnLst/>
                <a:rect l="l" t="t" r="r" b="b"/>
                <a:pathLst>
                  <a:path w="7066" h="1421" extrusionOk="0">
                    <a:moveTo>
                      <a:pt x="0" y="0"/>
                    </a:moveTo>
                    <a:lnTo>
                      <a:pt x="0" y="1420"/>
                    </a:lnTo>
                    <a:lnTo>
                      <a:pt x="7066" y="1420"/>
                    </a:lnTo>
                    <a:lnTo>
                      <a:pt x="706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33"/>
              <p:cNvSpPr/>
              <p:nvPr/>
            </p:nvSpPr>
            <p:spPr>
              <a:xfrm>
                <a:off x="3883630" y="2486204"/>
                <a:ext cx="154324" cy="87438"/>
              </a:xfrm>
              <a:custGeom>
                <a:avLst/>
                <a:gdLst/>
                <a:ahLst/>
                <a:cxnLst/>
                <a:rect l="l" t="t" r="r" b="b"/>
                <a:pathLst>
                  <a:path w="2508" h="1421" extrusionOk="0">
                    <a:moveTo>
                      <a:pt x="1" y="0"/>
                    </a:moveTo>
                    <a:lnTo>
                      <a:pt x="1" y="1420"/>
                    </a:lnTo>
                    <a:lnTo>
                      <a:pt x="2508" y="1420"/>
                    </a:lnTo>
                    <a:lnTo>
                      <a:pt x="25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33"/>
              <p:cNvSpPr/>
              <p:nvPr/>
            </p:nvSpPr>
            <p:spPr>
              <a:xfrm>
                <a:off x="3336663" y="3081718"/>
                <a:ext cx="160784" cy="298863"/>
              </a:xfrm>
              <a:custGeom>
                <a:avLst/>
                <a:gdLst/>
                <a:ahLst/>
                <a:cxnLst/>
                <a:rect l="l" t="t" r="r" b="b"/>
                <a:pathLst>
                  <a:path w="2613" h="4857" extrusionOk="0">
                    <a:moveTo>
                      <a:pt x="0" y="0"/>
                    </a:moveTo>
                    <a:lnTo>
                      <a:pt x="0" y="4857"/>
                    </a:lnTo>
                    <a:lnTo>
                      <a:pt x="2613" y="4857"/>
                    </a:lnTo>
                    <a:lnTo>
                      <a:pt x="2613" y="0"/>
                    </a:lnTo>
                    <a:close/>
                  </a:path>
                </a:pathLst>
              </a:custGeom>
              <a:solidFill>
                <a:srgbClr val="4053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33"/>
              <p:cNvSpPr/>
              <p:nvPr/>
            </p:nvSpPr>
            <p:spPr>
              <a:xfrm>
                <a:off x="3357154" y="3103316"/>
                <a:ext cx="119804" cy="277265"/>
              </a:xfrm>
              <a:custGeom>
                <a:avLst/>
                <a:gdLst/>
                <a:ahLst/>
                <a:cxnLst/>
                <a:rect l="l" t="t" r="r" b="b"/>
                <a:pathLst>
                  <a:path w="1947" h="4506" extrusionOk="0">
                    <a:moveTo>
                      <a:pt x="1" y="0"/>
                    </a:moveTo>
                    <a:lnTo>
                      <a:pt x="1" y="4506"/>
                    </a:lnTo>
                    <a:lnTo>
                      <a:pt x="1947" y="450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3"/>
              <p:cNvSpPr/>
              <p:nvPr/>
            </p:nvSpPr>
            <p:spPr>
              <a:xfrm>
                <a:off x="3357154" y="3103316"/>
                <a:ext cx="31382" cy="31320"/>
              </a:xfrm>
              <a:custGeom>
                <a:avLst/>
                <a:gdLst/>
                <a:ahLst/>
                <a:cxnLst/>
                <a:rect l="l" t="t" r="r" b="b"/>
                <a:pathLst>
                  <a:path w="510" h="509" extrusionOk="0">
                    <a:moveTo>
                      <a:pt x="1" y="0"/>
                    </a:moveTo>
                    <a:lnTo>
                      <a:pt x="1" y="508"/>
                    </a:lnTo>
                    <a:lnTo>
                      <a:pt x="50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3"/>
              <p:cNvSpPr/>
              <p:nvPr/>
            </p:nvSpPr>
            <p:spPr>
              <a:xfrm>
                <a:off x="3357154" y="3221951"/>
                <a:ext cx="119804" cy="158631"/>
              </a:xfrm>
              <a:custGeom>
                <a:avLst/>
                <a:gdLst/>
                <a:ahLst/>
                <a:cxnLst/>
                <a:rect l="l" t="t" r="r" b="b"/>
                <a:pathLst>
                  <a:path w="1947" h="2578" extrusionOk="0">
                    <a:moveTo>
                      <a:pt x="1947" y="1"/>
                    </a:moveTo>
                    <a:lnTo>
                      <a:pt x="1" y="1929"/>
                    </a:lnTo>
                    <a:lnTo>
                      <a:pt x="1" y="2578"/>
                    </a:lnTo>
                    <a:lnTo>
                      <a:pt x="509" y="2578"/>
                    </a:lnTo>
                    <a:cubicBezTo>
                      <a:pt x="982" y="2105"/>
                      <a:pt x="1456" y="1614"/>
                      <a:pt x="1947" y="1140"/>
                    </a:cubicBezTo>
                    <a:lnTo>
                      <a:pt x="194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33"/>
              <p:cNvSpPr/>
              <p:nvPr/>
            </p:nvSpPr>
            <p:spPr>
              <a:xfrm>
                <a:off x="3357154" y="3103316"/>
                <a:ext cx="119804" cy="190997"/>
              </a:xfrm>
              <a:custGeom>
                <a:avLst/>
                <a:gdLst/>
                <a:ahLst/>
                <a:cxnLst/>
                <a:rect l="l" t="t" r="r" b="b"/>
                <a:pathLst>
                  <a:path w="1947" h="3104" extrusionOk="0">
                    <a:moveTo>
                      <a:pt x="1368" y="0"/>
                    </a:moveTo>
                    <a:lnTo>
                      <a:pt x="1" y="1368"/>
                    </a:lnTo>
                    <a:lnTo>
                      <a:pt x="1" y="3103"/>
                    </a:lnTo>
                    <a:lnTo>
                      <a:pt x="1947" y="1175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33"/>
              <p:cNvSpPr/>
              <p:nvPr/>
            </p:nvSpPr>
            <p:spPr>
              <a:xfrm>
                <a:off x="3131697" y="3356831"/>
                <a:ext cx="1389588" cy="28120"/>
              </a:xfrm>
              <a:custGeom>
                <a:avLst/>
                <a:gdLst/>
                <a:ahLst/>
                <a:cxnLst/>
                <a:rect l="l" t="t" r="r" b="b"/>
                <a:pathLst>
                  <a:path w="22583" h="457" extrusionOk="0">
                    <a:moveTo>
                      <a:pt x="0" y="0"/>
                    </a:moveTo>
                    <a:lnTo>
                      <a:pt x="0" y="456"/>
                    </a:lnTo>
                    <a:lnTo>
                      <a:pt x="22582" y="456"/>
                    </a:lnTo>
                    <a:lnTo>
                      <a:pt x="2258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33"/>
              <p:cNvSpPr/>
              <p:nvPr/>
            </p:nvSpPr>
            <p:spPr>
              <a:xfrm>
                <a:off x="4034694" y="3356831"/>
                <a:ext cx="486599" cy="28120"/>
              </a:xfrm>
              <a:custGeom>
                <a:avLst/>
                <a:gdLst/>
                <a:ahLst/>
                <a:cxnLst/>
                <a:rect l="l" t="t" r="r" b="b"/>
                <a:pathLst>
                  <a:path w="7908" h="457" extrusionOk="0">
                    <a:moveTo>
                      <a:pt x="0" y="0"/>
                    </a:moveTo>
                    <a:lnTo>
                      <a:pt x="0" y="456"/>
                    </a:lnTo>
                    <a:lnTo>
                      <a:pt x="7907" y="456"/>
                    </a:lnTo>
                    <a:lnTo>
                      <a:pt x="790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33"/>
              <p:cNvSpPr/>
              <p:nvPr/>
            </p:nvSpPr>
            <p:spPr>
              <a:xfrm>
                <a:off x="2461725" y="2586502"/>
                <a:ext cx="1125306" cy="250376"/>
              </a:xfrm>
              <a:custGeom>
                <a:avLst/>
                <a:gdLst/>
                <a:ahLst/>
                <a:cxnLst/>
                <a:rect l="l" t="t" r="r" b="b"/>
                <a:pathLst>
                  <a:path w="18288" h="4069" extrusionOk="0">
                    <a:moveTo>
                      <a:pt x="4822" y="1"/>
                    </a:moveTo>
                    <a:lnTo>
                      <a:pt x="1" y="4068"/>
                    </a:lnTo>
                    <a:lnTo>
                      <a:pt x="13658" y="4068"/>
                    </a:lnTo>
                    <a:lnTo>
                      <a:pt x="182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33"/>
              <p:cNvSpPr/>
              <p:nvPr/>
            </p:nvSpPr>
            <p:spPr>
              <a:xfrm>
                <a:off x="2552363" y="2604839"/>
                <a:ext cx="936463" cy="209395"/>
              </a:xfrm>
              <a:custGeom>
                <a:avLst/>
                <a:gdLst/>
                <a:ahLst/>
                <a:cxnLst/>
                <a:rect l="l" t="t" r="r" b="b"/>
                <a:pathLst>
                  <a:path w="15219" h="3403" extrusionOk="0">
                    <a:moveTo>
                      <a:pt x="4313" y="1"/>
                    </a:moveTo>
                    <a:cubicBezTo>
                      <a:pt x="4103" y="1"/>
                      <a:pt x="3857" y="71"/>
                      <a:pt x="3770" y="159"/>
                    </a:cubicBezTo>
                    <a:lnTo>
                      <a:pt x="88" y="3244"/>
                    </a:lnTo>
                    <a:cubicBezTo>
                      <a:pt x="0" y="3332"/>
                      <a:pt x="70" y="3402"/>
                      <a:pt x="281" y="3402"/>
                    </a:cubicBezTo>
                    <a:lnTo>
                      <a:pt x="10906" y="3402"/>
                    </a:lnTo>
                    <a:cubicBezTo>
                      <a:pt x="11098" y="3402"/>
                      <a:pt x="11344" y="3332"/>
                      <a:pt x="11449" y="3244"/>
                    </a:cubicBezTo>
                    <a:lnTo>
                      <a:pt x="15131" y="159"/>
                    </a:lnTo>
                    <a:cubicBezTo>
                      <a:pt x="15219" y="71"/>
                      <a:pt x="15131" y="1"/>
                      <a:pt x="149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33"/>
              <p:cNvSpPr/>
              <p:nvPr/>
            </p:nvSpPr>
            <p:spPr>
              <a:xfrm>
                <a:off x="2581468" y="2614561"/>
                <a:ext cx="874992" cy="189951"/>
              </a:xfrm>
              <a:custGeom>
                <a:avLst/>
                <a:gdLst/>
                <a:ahLst/>
                <a:cxnLst/>
                <a:rect l="l" t="t" r="r" b="b"/>
                <a:pathLst>
                  <a:path w="14220" h="3087" extrusionOk="0">
                    <a:moveTo>
                      <a:pt x="3665" y="1"/>
                    </a:moveTo>
                    <a:lnTo>
                      <a:pt x="2788" y="737"/>
                    </a:lnTo>
                    <a:lnTo>
                      <a:pt x="5225" y="737"/>
                    </a:lnTo>
                    <a:lnTo>
                      <a:pt x="6102" y="1"/>
                    </a:lnTo>
                    <a:close/>
                    <a:moveTo>
                      <a:pt x="6383" y="1"/>
                    </a:moveTo>
                    <a:lnTo>
                      <a:pt x="5506" y="737"/>
                    </a:lnTo>
                    <a:lnTo>
                      <a:pt x="7925" y="737"/>
                    </a:lnTo>
                    <a:lnTo>
                      <a:pt x="8802" y="1"/>
                    </a:lnTo>
                    <a:close/>
                    <a:moveTo>
                      <a:pt x="9083" y="1"/>
                    </a:moveTo>
                    <a:lnTo>
                      <a:pt x="8206" y="737"/>
                    </a:lnTo>
                    <a:lnTo>
                      <a:pt x="10643" y="737"/>
                    </a:lnTo>
                    <a:lnTo>
                      <a:pt x="11520" y="1"/>
                    </a:lnTo>
                    <a:close/>
                    <a:moveTo>
                      <a:pt x="11800" y="1"/>
                    </a:moveTo>
                    <a:lnTo>
                      <a:pt x="10923" y="737"/>
                    </a:lnTo>
                    <a:lnTo>
                      <a:pt x="13343" y="737"/>
                    </a:lnTo>
                    <a:lnTo>
                      <a:pt x="14220" y="1"/>
                    </a:lnTo>
                    <a:close/>
                    <a:moveTo>
                      <a:pt x="2736" y="790"/>
                    </a:moveTo>
                    <a:lnTo>
                      <a:pt x="1859" y="1526"/>
                    </a:lnTo>
                    <a:lnTo>
                      <a:pt x="4279" y="1526"/>
                    </a:lnTo>
                    <a:lnTo>
                      <a:pt x="5155" y="790"/>
                    </a:lnTo>
                    <a:close/>
                    <a:moveTo>
                      <a:pt x="5453" y="790"/>
                    </a:moveTo>
                    <a:lnTo>
                      <a:pt x="4577" y="1526"/>
                    </a:lnTo>
                    <a:lnTo>
                      <a:pt x="6996" y="1526"/>
                    </a:lnTo>
                    <a:lnTo>
                      <a:pt x="7873" y="790"/>
                    </a:lnTo>
                    <a:close/>
                    <a:moveTo>
                      <a:pt x="8153" y="790"/>
                    </a:moveTo>
                    <a:lnTo>
                      <a:pt x="7277" y="1526"/>
                    </a:lnTo>
                    <a:lnTo>
                      <a:pt x="9696" y="1526"/>
                    </a:lnTo>
                    <a:lnTo>
                      <a:pt x="10573" y="790"/>
                    </a:lnTo>
                    <a:close/>
                    <a:moveTo>
                      <a:pt x="10871" y="790"/>
                    </a:moveTo>
                    <a:lnTo>
                      <a:pt x="9994" y="1526"/>
                    </a:lnTo>
                    <a:lnTo>
                      <a:pt x="12414" y="1526"/>
                    </a:lnTo>
                    <a:lnTo>
                      <a:pt x="13290" y="790"/>
                    </a:lnTo>
                    <a:close/>
                    <a:moveTo>
                      <a:pt x="1807" y="1561"/>
                    </a:moveTo>
                    <a:lnTo>
                      <a:pt x="930" y="2315"/>
                    </a:lnTo>
                    <a:lnTo>
                      <a:pt x="3349" y="2315"/>
                    </a:lnTo>
                    <a:lnTo>
                      <a:pt x="4226" y="1561"/>
                    </a:lnTo>
                    <a:close/>
                    <a:moveTo>
                      <a:pt x="4507" y="1561"/>
                    </a:moveTo>
                    <a:lnTo>
                      <a:pt x="3630" y="2315"/>
                    </a:lnTo>
                    <a:lnTo>
                      <a:pt x="6067" y="2315"/>
                    </a:lnTo>
                    <a:lnTo>
                      <a:pt x="6944" y="1561"/>
                    </a:lnTo>
                    <a:close/>
                    <a:moveTo>
                      <a:pt x="7224" y="1561"/>
                    </a:moveTo>
                    <a:lnTo>
                      <a:pt x="6347" y="2315"/>
                    </a:lnTo>
                    <a:lnTo>
                      <a:pt x="8767" y="2315"/>
                    </a:lnTo>
                    <a:lnTo>
                      <a:pt x="9644" y="1561"/>
                    </a:lnTo>
                    <a:close/>
                    <a:moveTo>
                      <a:pt x="9924" y="1561"/>
                    </a:moveTo>
                    <a:lnTo>
                      <a:pt x="9047" y="2315"/>
                    </a:lnTo>
                    <a:lnTo>
                      <a:pt x="11485" y="2315"/>
                    </a:lnTo>
                    <a:lnTo>
                      <a:pt x="12361" y="1561"/>
                    </a:lnTo>
                    <a:close/>
                    <a:moveTo>
                      <a:pt x="877" y="2350"/>
                    </a:moveTo>
                    <a:lnTo>
                      <a:pt x="1" y="3086"/>
                    </a:lnTo>
                    <a:lnTo>
                      <a:pt x="2420" y="3086"/>
                    </a:lnTo>
                    <a:lnTo>
                      <a:pt x="3297" y="2350"/>
                    </a:lnTo>
                    <a:close/>
                    <a:moveTo>
                      <a:pt x="3577" y="2350"/>
                    </a:moveTo>
                    <a:lnTo>
                      <a:pt x="2701" y="3086"/>
                    </a:lnTo>
                    <a:lnTo>
                      <a:pt x="5120" y="3086"/>
                    </a:lnTo>
                    <a:lnTo>
                      <a:pt x="5997" y="2350"/>
                    </a:lnTo>
                    <a:close/>
                    <a:moveTo>
                      <a:pt x="6295" y="2350"/>
                    </a:moveTo>
                    <a:lnTo>
                      <a:pt x="5418" y="3086"/>
                    </a:lnTo>
                    <a:lnTo>
                      <a:pt x="7838" y="3086"/>
                    </a:lnTo>
                    <a:lnTo>
                      <a:pt x="8714" y="2350"/>
                    </a:lnTo>
                    <a:close/>
                    <a:moveTo>
                      <a:pt x="8995" y="2350"/>
                    </a:moveTo>
                    <a:lnTo>
                      <a:pt x="8118" y="3086"/>
                    </a:lnTo>
                    <a:lnTo>
                      <a:pt x="10538" y="3086"/>
                    </a:lnTo>
                    <a:lnTo>
                      <a:pt x="11414" y="2350"/>
                    </a:lnTo>
                    <a:close/>
                  </a:path>
                </a:pathLst>
              </a:custGeom>
              <a:solidFill>
                <a:srgbClr val="78B2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33"/>
              <p:cNvSpPr/>
              <p:nvPr/>
            </p:nvSpPr>
            <p:spPr>
              <a:xfrm>
                <a:off x="2586883" y="2615669"/>
                <a:ext cx="863116" cy="187736"/>
              </a:xfrm>
              <a:custGeom>
                <a:avLst/>
                <a:gdLst/>
                <a:ahLst/>
                <a:cxnLst/>
                <a:rect l="l" t="t" r="r" b="b"/>
                <a:pathLst>
                  <a:path w="14027" h="3051" extrusionOk="0">
                    <a:moveTo>
                      <a:pt x="3612" y="0"/>
                    </a:moveTo>
                    <a:lnTo>
                      <a:pt x="2806" y="684"/>
                    </a:lnTo>
                    <a:lnTo>
                      <a:pt x="5102" y="684"/>
                    </a:lnTo>
                    <a:lnTo>
                      <a:pt x="5909" y="0"/>
                    </a:lnTo>
                    <a:close/>
                    <a:moveTo>
                      <a:pt x="6330" y="0"/>
                    </a:moveTo>
                    <a:lnTo>
                      <a:pt x="5506" y="684"/>
                    </a:lnTo>
                    <a:lnTo>
                      <a:pt x="7802" y="684"/>
                    </a:lnTo>
                    <a:lnTo>
                      <a:pt x="8626" y="0"/>
                    </a:lnTo>
                    <a:close/>
                    <a:moveTo>
                      <a:pt x="9030" y="0"/>
                    </a:moveTo>
                    <a:lnTo>
                      <a:pt x="8223" y="684"/>
                    </a:lnTo>
                    <a:lnTo>
                      <a:pt x="10520" y="684"/>
                    </a:lnTo>
                    <a:lnTo>
                      <a:pt x="11326" y="0"/>
                    </a:lnTo>
                    <a:close/>
                    <a:moveTo>
                      <a:pt x="11747" y="0"/>
                    </a:moveTo>
                    <a:lnTo>
                      <a:pt x="10923" y="684"/>
                    </a:lnTo>
                    <a:lnTo>
                      <a:pt x="13220" y="684"/>
                    </a:lnTo>
                    <a:lnTo>
                      <a:pt x="14026" y="0"/>
                    </a:lnTo>
                    <a:close/>
                    <a:moveTo>
                      <a:pt x="2683" y="789"/>
                    </a:moveTo>
                    <a:lnTo>
                      <a:pt x="1876" y="1473"/>
                    </a:lnTo>
                    <a:lnTo>
                      <a:pt x="4156" y="1473"/>
                    </a:lnTo>
                    <a:lnTo>
                      <a:pt x="4980" y="789"/>
                    </a:lnTo>
                    <a:close/>
                    <a:moveTo>
                      <a:pt x="5400" y="789"/>
                    </a:moveTo>
                    <a:lnTo>
                      <a:pt x="4576" y="1473"/>
                    </a:lnTo>
                    <a:lnTo>
                      <a:pt x="6873" y="1473"/>
                    </a:lnTo>
                    <a:lnTo>
                      <a:pt x="7680" y="789"/>
                    </a:lnTo>
                    <a:close/>
                    <a:moveTo>
                      <a:pt x="8100" y="789"/>
                    </a:moveTo>
                    <a:lnTo>
                      <a:pt x="7294" y="1473"/>
                    </a:lnTo>
                    <a:lnTo>
                      <a:pt x="9573" y="1473"/>
                    </a:lnTo>
                    <a:lnTo>
                      <a:pt x="10397" y="789"/>
                    </a:lnTo>
                    <a:close/>
                    <a:moveTo>
                      <a:pt x="10818" y="789"/>
                    </a:moveTo>
                    <a:lnTo>
                      <a:pt x="9994" y="1473"/>
                    </a:lnTo>
                    <a:lnTo>
                      <a:pt x="12291" y="1473"/>
                    </a:lnTo>
                    <a:lnTo>
                      <a:pt x="13097" y="789"/>
                    </a:lnTo>
                    <a:close/>
                    <a:moveTo>
                      <a:pt x="1754" y="1578"/>
                    </a:moveTo>
                    <a:lnTo>
                      <a:pt x="930" y="2262"/>
                    </a:lnTo>
                    <a:lnTo>
                      <a:pt x="3226" y="2262"/>
                    </a:lnTo>
                    <a:lnTo>
                      <a:pt x="4050" y="1578"/>
                    </a:lnTo>
                    <a:close/>
                    <a:moveTo>
                      <a:pt x="4454" y="1578"/>
                    </a:moveTo>
                    <a:lnTo>
                      <a:pt x="3647" y="2262"/>
                    </a:lnTo>
                    <a:lnTo>
                      <a:pt x="5944" y="2262"/>
                    </a:lnTo>
                    <a:lnTo>
                      <a:pt x="6750" y="1578"/>
                    </a:lnTo>
                    <a:close/>
                    <a:moveTo>
                      <a:pt x="7171" y="1578"/>
                    </a:moveTo>
                    <a:lnTo>
                      <a:pt x="6347" y="2262"/>
                    </a:lnTo>
                    <a:lnTo>
                      <a:pt x="8644" y="2262"/>
                    </a:lnTo>
                    <a:lnTo>
                      <a:pt x="9468" y="1578"/>
                    </a:lnTo>
                    <a:close/>
                    <a:moveTo>
                      <a:pt x="9871" y="1578"/>
                    </a:moveTo>
                    <a:lnTo>
                      <a:pt x="9065" y="2262"/>
                    </a:lnTo>
                    <a:lnTo>
                      <a:pt x="11361" y="2262"/>
                    </a:lnTo>
                    <a:lnTo>
                      <a:pt x="12168" y="1578"/>
                    </a:lnTo>
                    <a:close/>
                    <a:moveTo>
                      <a:pt x="824" y="2367"/>
                    </a:moveTo>
                    <a:lnTo>
                      <a:pt x="0" y="3051"/>
                    </a:lnTo>
                    <a:lnTo>
                      <a:pt x="2297" y="3051"/>
                    </a:lnTo>
                    <a:lnTo>
                      <a:pt x="3104" y="2367"/>
                    </a:lnTo>
                    <a:close/>
                    <a:moveTo>
                      <a:pt x="3524" y="2367"/>
                    </a:moveTo>
                    <a:lnTo>
                      <a:pt x="2718" y="3051"/>
                    </a:lnTo>
                    <a:lnTo>
                      <a:pt x="4997" y="3051"/>
                    </a:lnTo>
                    <a:lnTo>
                      <a:pt x="5821" y="2367"/>
                    </a:lnTo>
                    <a:close/>
                    <a:moveTo>
                      <a:pt x="6242" y="2367"/>
                    </a:moveTo>
                    <a:lnTo>
                      <a:pt x="5418" y="3051"/>
                    </a:lnTo>
                    <a:lnTo>
                      <a:pt x="7715" y="3051"/>
                    </a:lnTo>
                    <a:lnTo>
                      <a:pt x="8521" y="2367"/>
                    </a:lnTo>
                    <a:close/>
                    <a:moveTo>
                      <a:pt x="8942" y="2367"/>
                    </a:moveTo>
                    <a:lnTo>
                      <a:pt x="8135" y="3051"/>
                    </a:lnTo>
                    <a:lnTo>
                      <a:pt x="10415" y="3051"/>
                    </a:lnTo>
                    <a:lnTo>
                      <a:pt x="11239" y="236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33"/>
              <p:cNvSpPr/>
              <p:nvPr/>
            </p:nvSpPr>
            <p:spPr>
              <a:xfrm>
                <a:off x="2581468" y="2614561"/>
                <a:ext cx="874992" cy="189951"/>
              </a:xfrm>
              <a:custGeom>
                <a:avLst/>
                <a:gdLst/>
                <a:ahLst/>
                <a:cxnLst/>
                <a:rect l="l" t="t" r="r" b="b"/>
                <a:pathLst>
                  <a:path w="14220" h="3087" extrusionOk="0">
                    <a:moveTo>
                      <a:pt x="11800" y="1"/>
                    </a:moveTo>
                    <a:lnTo>
                      <a:pt x="11467" y="281"/>
                    </a:lnTo>
                    <a:lnTo>
                      <a:pt x="12484" y="1"/>
                    </a:lnTo>
                    <a:close/>
                    <a:moveTo>
                      <a:pt x="5874" y="176"/>
                    </a:moveTo>
                    <a:lnTo>
                      <a:pt x="3858" y="737"/>
                    </a:lnTo>
                    <a:lnTo>
                      <a:pt x="5225" y="737"/>
                    </a:lnTo>
                    <a:lnTo>
                      <a:pt x="5874" y="176"/>
                    </a:lnTo>
                    <a:close/>
                    <a:moveTo>
                      <a:pt x="6540" y="1"/>
                    </a:moveTo>
                    <a:lnTo>
                      <a:pt x="6295" y="71"/>
                    </a:lnTo>
                    <a:lnTo>
                      <a:pt x="5506" y="737"/>
                    </a:lnTo>
                    <a:lnTo>
                      <a:pt x="5558" y="737"/>
                    </a:lnTo>
                    <a:cubicBezTo>
                      <a:pt x="6453" y="492"/>
                      <a:pt x="7329" y="246"/>
                      <a:pt x="8223" y="1"/>
                    </a:cubicBezTo>
                    <a:close/>
                    <a:moveTo>
                      <a:pt x="11046" y="1"/>
                    </a:moveTo>
                    <a:lnTo>
                      <a:pt x="8364" y="737"/>
                    </a:lnTo>
                    <a:lnTo>
                      <a:pt x="9819" y="737"/>
                    </a:lnTo>
                    <a:lnTo>
                      <a:pt x="11029" y="404"/>
                    </a:lnTo>
                    <a:lnTo>
                      <a:pt x="11520" y="1"/>
                    </a:lnTo>
                    <a:close/>
                    <a:moveTo>
                      <a:pt x="14149" y="1"/>
                    </a:moveTo>
                    <a:cubicBezTo>
                      <a:pt x="13273" y="246"/>
                      <a:pt x="12379" y="492"/>
                      <a:pt x="11485" y="737"/>
                    </a:cubicBezTo>
                    <a:lnTo>
                      <a:pt x="12782" y="737"/>
                    </a:lnTo>
                    <a:lnTo>
                      <a:pt x="13623" y="509"/>
                    </a:lnTo>
                    <a:lnTo>
                      <a:pt x="14220" y="1"/>
                    </a:lnTo>
                    <a:close/>
                    <a:moveTo>
                      <a:pt x="8136" y="790"/>
                    </a:moveTo>
                    <a:lnTo>
                      <a:pt x="7434" y="1386"/>
                    </a:lnTo>
                    <a:lnTo>
                      <a:pt x="9644" y="790"/>
                    </a:lnTo>
                    <a:close/>
                    <a:moveTo>
                      <a:pt x="11309" y="790"/>
                    </a:moveTo>
                    <a:lnTo>
                      <a:pt x="10643" y="965"/>
                    </a:lnTo>
                    <a:lnTo>
                      <a:pt x="10012" y="1491"/>
                    </a:lnTo>
                    <a:lnTo>
                      <a:pt x="10012" y="1491"/>
                    </a:lnTo>
                    <a:lnTo>
                      <a:pt x="12607" y="790"/>
                    </a:lnTo>
                    <a:close/>
                    <a:moveTo>
                      <a:pt x="3700" y="790"/>
                    </a:moveTo>
                    <a:cubicBezTo>
                      <a:pt x="3227" y="912"/>
                      <a:pt x="2753" y="1053"/>
                      <a:pt x="2262" y="1175"/>
                    </a:cubicBezTo>
                    <a:lnTo>
                      <a:pt x="1859" y="1526"/>
                    </a:lnTo>
                    <a:lnTo>
                      <a:pt x="2701" y="1526"/>
                    </a:lnTo>
                    <a:lnTo>
                      <a:pt x="5050" y="877"/>
                    </a:lnTo>
                    <a:lnTo>
                      <a:pt x="5155" y="790"/>
                    </a:lnTo>
                    <a:close/>
                    <a:moveTo>
                      <a:pt x="7715" y="912"/>
                    </a:moveTo>
                    <a:lnTo>
                      <a:pt x="5523" y="1526"/>
                    </a:lnTo>
                    <a:lnTo>
                      <a:pt x="6961" y="1526"/>
                    </a:lnTo>
                    <a:lnTo>
                      <a:pt x="7014" y="1509"/>
                    </a:lnTo>
                    <a:lnTo>
                      <a:pt x="7715" y="912"/>
                    </a:lnTo>
                    <a:close/>
                    <a:moveTo>
                      <a:pt x="10222" y="1088"/>
                    </a:moveTo>
                    <a:cubicBezTo>
                      <a:pt x="9696" y="1228"/>
                      <a:pt x="9170" y="1368"/>
                      <a:pt x="8627" y="1526"/>
                    </a:cubicBezTo>
                    <a:lnTo>
                      <a:pt x="9696" y="1526"/>
                    </a:lnTo>
                    <a:lnTo>
                      <a:pt x="10222" y="1088"/>
                    </a:lnTo>
                    <a:close/>
                    <a:moveTo>
                      <a:pt x="1807" y="1561"/>
                    </a:moveTo>
                    <a:lnTo>
                      <a:pt x="1456" y="1877"/>
                    </a:lnTo>
                    <a:lnTo>
                      <a:pt x="2543" y="1561"/>
                    </a:lnTo>
                    <a:close/>
                    <a:moveTo>
                      <a:pt x="5348" y="1561"/>
                    </a:moveTo>
                    <a:lnTo>
                      <a:pt x="4103" y="1912"/>
                    </a:lnTo>
                    <a:lnTo>
                      <a:pt x="3630" y="2297"/>
                    </a:lnTo>
                    <a:lnTo>
                      <a:pt x="4121" y="2297"/>
                    </a:lnTo>
                    <a:lnTo>
                      <a:pt x="6786" y="1561"/>
                    </a:lnTo>
                    <a:close/>
                    <a:moveTo>
                      <a:pt x="8469" y="1561"/>
                    </a:moveTo>
                    <a:lnTo>
                      <a:pt x="6610" y="2070"/>
                    </a:lnTo>
                    <a:lnTo>
                      <a:pt x="6347" y="2297"/>
                    </a:lnTo>
                    <a:lnTo>
                      <a:pt x="7084" y="2297"/>
                    </a:lnTo>
                    <a:lnTo>
                      <a:pt x="9591" y="1614"/>
                    </a:lnTo>
                    <a:lnTo>
                      <a:pt x="9644" y="1561"/>
                    </a:lnTo>
                    <a:close/>
                    <a:moveTo>
                      <a:pt x="3683" y="2035"/>
                    </a:moveTo>
                    <a:lnTo>
                      <a:pt x="2666" y="2315"/>
                    </a:lnTo>
                    <a:lnTo>
                      <a:pt x="3349" y="2315"/>
                    </a:lnTo>
                    <a:lnTo>
                      <a:pt x="3683" y="2035"/>
                    </a:lnTo>
                    <a:close/>
                    <a:moveTo>
                      <a:pt x="6190" y="2192"/>
                    </a:moveTo>
                    <a:lnTo>
                      <a:pt x="5786" y="2315"/>
                    </a:lnTo>
                    <a:lnTo>
                      <a:pt x="6067" y="2315"/>
                    </a:lnTo>
                    <a:lnTo>
                      <a:pt x="6190" y="2192"/>
                    </a:lnTo>
                    <a:close/>
                    <a:moveTo>
                      <a:pt x="12256" y="1649"/>
                    </a:moveTo>
                    <a:lnTo>
                      <a:pt x="9889" y="2315"/>
                    </a:lnTo>
                    <a:lnTo>
                      <a:pt x="11485" y="2315"/>
                    </a:lnTo>
                    <a:lnTo>
                      <a:pt x="12256" y="1649"/>
                    </a:lnTo>
                    <a:close/>
                    <a:moveTo>
                      <a:pt x="3577" y="2350"/>
                    </a:moveTo>
                    <a:lnTo>
                      <a:pt x="3402" y="2508"/>
                    </a:lnTo>
                    <a:lnTo>
                      <a:pt x="3945" y="2350"/>
                    </a:lnTo>
                    <a:close/>
                    <a:moveTo>
                      <a:pt x="6295" y="2350"/>
                    </a:moveTo>
                    <a:lnTo>
                      <a:pt x="5979" y="2613"/>
                    </a:lnTo>
                    <a:lnTo>
                      <a:pt x="6909" y="2350"/>
                    </a:lnTo>
                    <a:close/>
                    <a:moveTo>
                      <a:pt x="2508" y="2350"/>
                    </a:moveTo>
                    <a:lnTo>
                      <a:pt x="71" y="3016"/>
                    </a:lnTo>
                    <a:lnTo>
                      <a:pt x="1" y="3086"/>
                    </a:lnTo>
                    <a:lnTo>
                      <a:pt x="1281" y="3086"/>
                    </a:lnTo>
                    <a:lnTo>
                      <a:pt x="2981" y="2613"/>
                    </a:lnTo>
                    <a:lnTo>
                      <a:pt x="3297" y="2350"/>
                    </a:lnTo>
                    <a:close/>
                    <a:moveTo>
                      <a:pt x="5611" y="2350"/>
                    </a:moveTo>
                    <a:lnTo>
                      <a:pt x="2946" y="3086"/>
                    </a:lnTo>
                    <a:lnTo>
                      <a:pt x="4244" y="3086"/>
                    </a:lnTo>
                    <a:lnTo>
                      <a:pt x="5558" y="2718"/>
                    </a:lnTo>
                    <a:lnTo>
                      <a:pt x="5997" y="2350"/>
                    </a:lnTo>
                    <a:close/>
                    <a:moveTo>
                      <a:pt x="8223" y="2771"/>
                    </a:moveTo>
                    <a:lnTo>
                      <a:pt x="7049" y="3086"/>
                    </a:lnTo>
                    <a:lnTo>
                      <a:pt x="7838" y="3086"/>
                    </a:lnTo>
                    <a:lnTo>
                      <a:pt x="8223" y="2771"/>
                    </a:lnTo>
                    <a:close/>
                    <a:moveTo>
                      <a:pt x="9714" y="2350"/>
                    </a:moveTo>
                    <a:lnTo>
                      <a:pt x="8644" y="2648"/>
                    </a:lnTo>
                    <a:lnTo>
                      <a:pt x="8118" y="3086"/>
                    </a:lnTo>
                    <a:lnTo>
                      <a:pt x="8749" y="3086"/>
                    </a:lnTo>
                    <a:cubicBezTo>
                      <a:pt x="9644" y="2841"/>
                      <a:pt x="10538" y="2596"/>
                      <a:pt x="11414" y="235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33"/>
              <p:cNvSpPr/>
              <p:nvPr/>
            </p:nvSpPr>
            <p:spPr>
              <a:xfrm>
                <a:off x="2586883" y="2615669"/>
                <a:ext cx="863116" cy="187736"/>
              </a:xfrm>
              <a:custGeom>
                <a:avLst/>
                <a:gdLst/>
                <a:ahLst/>
                <a:cxnLst/>
                <a:rect l="l" t="t" r="r" b="b"/>
                <a:pathLst>
                  <a:path w="14027" h="3051" extrusionOk="0">
                    <a:moveTo>
                      <a:pt x="3612" y="0"/>
                    </a:moveTo>
                    <a:lnTo>
                      <a:pt x="2806" y="684"/>
                    </a:lnTo>
                    <a:lnTo>
                      <a:pt x="3682" y="53"/>
                    </a:lnTo>
                    <a:lnTo>
                      <a:pt x="5909" y="0"/>
                    </a:lnTo>
                    <a:close/>
                    <a:moveTo>
                      <a:pt x="6330" y="0"/>
                    </a:moveTo>
                    <a:lnTo>
                      <a:pt x="5506" y="684"/>
                    </a:lnTo>
                    <a:lnTo>
                      <a:pt x="6382" y="70"/>
                    </a:lnTo>
                    <a:lnTo>
                      <a:pt x="8626" y="0"/>
                    </a:lnTo>
                    <a:close/>
                    <a:moveTo>
                      <a:pt x="9030" y="0"/>
                    </a:moveTo>
                    <a:lnTo>
                      <a:pt x="8223" y="684"/>
                    </a:lnTo>
                    <a:lnTo>
                      <a:pt x="9082" y="70"/>
                    </a:lnTo>
                    <a:lnTo>
                      <a:pt x="11326" y="0"/>
                    </a:lnTo>
                    <a:close/>
                    <a:moveTo>
                      <a:pt x="11747" y="0"/>
                    </a:moveTo>
                    <a:lnTo>
                      <a:pt x="10923" y="684"/>
                    </a:lnTo>
                    <a:lnTo>
                      <a:pt x="11800" y="70"/>
                    </a:lnTo>
                    <a:lnTo>
                      <a:pt x="14026" y="0"/>
                    </a:lnTo>
                    <a:close/>
                    <a:moveTo>
                      <a:pt x="2683" y="789"/>
                    </a:moveTo>
                    <a:lnTo>
                      <a:pt x="1876" y="1473"/>
                    </a:lnTo>
                    <a:lnTo>
                      <a:pt x="1876" y="1473"/>
                    </a:lnTo>
                    <a:lnTo>
                      <a:pt x="2735" y="842"/>
                    </a:lnTo>
                    <a:lnTo>
                      <a:pt x="4980" y="789"/>
                    </a:lnTo>
                    <a:close/>
                    <a:moveTo>
                      <a:pt x="5400" y="789"/>
                    </a:moveTo>
                    <a:lnTo>
                      <a:pt x="4576" y="1473"/>
                    </a:lnTo>
                    <a:lnTo>
                      <a:pt x="4576" y="1473"/>
                    </a:lnTo>
                    <a:lnTo>
                      <a:pt x="5453" y="842"/>
                    </a:lnTo>
                    <a:lnTo>
                      <a:pt x="7680" y="789"/>
                    </a:lnTo>
                    <a:close/>
                    <a:moveTo>
                      <a:pt x="8100" y="789"/>
                    </a:moveTo>
                    <a:lnTo>
                      <a:pt x="7294" y="1473"/>
                    </a:lnTo>
                    <a:lnTo>
                      <a:pt x="8135" y="859"/>
                    </a:lnTo>
                    <a:lnTo>
                      <a:pt x="10345" y="807"/>
                    </a:lnTo>
                    <a:lnTo>
                      <a:pt x="8100" y="789"/>
                    </a:lnTo>
                    <a:close/>
                    <a:moveTo>
                      <a:pt x="10818" y="789"/>
                    </a:moveTo>
                    <a:lnTo>
                      <a:pt x="9994" y="1473"/>
                    </a:lnTo>
                    <a:lnTo>
                      <a:pt x="10853" y="842"/>
                    </a:lnTo>
                    <a:lnTo>
                      <a:pt x="13097" y="789"/>
                    </a:lnTo>
                    <a:close/>
                    <a:moveTo>
                      <a:pt x="7294" y="1473"/>
                    </a:moveTo>
                    <a:lnTo>
                      <a:pt x="7294" y="1473"/>
                    </a:lnTo>
                    <a:lnTo>
                      <a:pt x="7294" y="1473"/>
                    </a:lnTo>
                    <a:close/>
                    <a:moveTo>
                      <a:pt x="9994" y="1473"/>
                    </a:moveTo>
                    <a:lnTo>
                      <a:pt x="9994" y="1473"/>
                    </a:lnTo>
                    <a:lnTo>
                      <a:pt x="9994" y="1473"/>
                    </a:lnTo>
                    <a:close/>
                    <a:moveTo>
                      <a:pt x="7171" y="1578"/>
                    </a:moveTo>
                    <a:lnTo>
                      <a:pt x="6347" y="2262"/>
                    </a:lnTo>
                    <a:lnTo>
                      <a:pt x="6347" y="2262"/>
                    </a:lnTo>
                    <a:lnTo>
                      <a:pt x="7224" y="1648"/>
                    </a:lnTo>
                    <a:lnTo>
                      <a:pt x="9468" y="1578"/>
                    </a:lnTo>
                    <a:close/>
                    <a:moveTo>
                      <a:pt x="1754" y="1578"/>
                    </a:moveTo>
                    <a:lnTo>
                      <a:pt x="930" y="2262"/>
                    </a:lnTo>
                    <a:lnTo>
                      <a:pt x="930" y="2262"/>
                    </a:lnTo>
                    <a:lnTo>
                      <a:pt x="1806" y="1648"/>
                    </a:lnTo>
                    <a:lnTo>
                      <a:pt x="4050" y="1578"/>
                    </a:lnTo>
                    <a:close/>
                    <a:moveTo>
                      <a:pt x="9871" y="1578"/>
                    </a:moveTo>
                    <a:lnTo>
                      <a:pt x="9065" y="2262"/>
                    </a:lnTo>
                    <a:lnTo>
                      <a:pt x="9924" y="1648"/>
                    </a:lnTo>
                    <a:lnTo>
                      <a:pt x="12168" y="1578"/>
                    </a:lnTo>
                    <a:close/>
                    <a:moveTo>
                      <a:pt x="4454" y="1578"/>
                    </a:moveTo>
                    <a:lnTo>
                      <a:pt x="3647" y="2262"/>
                    </a:lnTo>
                    <a:lnTo>
                      <a:pt x="4524" y="1648"/>
                    </a:lnTo>
                    <a:lnTo>
                      <a:pt x="6750" y="1578"/>
                    </a:lnTo>
                    <a:close/>
                    <a:moveTo>
                      <a:pt x="9065" y="2262"/>
                    </a:moveTo>
                    <a:lnTo>
                      <a:pt x="9065" y="2262"/>
                    </a:lnTo>
                    <a:lnTo>
                      <a:pt x="9065" y="2262"/>
                    </a:lnTo>
                    <a:close/>
                    <a:moveTo>
                      <a:pt x="824" y="2367"/>
                    </a:moveTo>
                    <a:lnTo>
                      <a:pt x="0" y="3051"/>
                    </a:lnTo>
                    <a:lnTo>
                      <a:pt x="0" y="3051"/>
                    </a:lnTo>
                    <a:lnTo>
                      <a:pt x="877" y="2437"/>
                    </a:lnTo>
                    <a:lnTo>
                      <a:pt x="3104" y="2367"/>
                    </a:lnTo>
                    <a:close/>
                    <a:moveTo>
                      <a:pt x="3524" y="2367"/>
                    </a:moveTo>
                    <a:lnTo>
                      <a:pt x="2718" y="3051"/>
                    </a:lnTo>
                    <a:lnTo>
                      <a:pt x="3595" y="2437"/>
                    </a:lnTo>
                    <a:lnTo>
                      <a:pt x="5821" y="2367"/>
                    </a:lnTo>
                    <a:close/>
                    <a:moveTo>
                      <a:pt x="6242" y="2367"/>
                    </a:moveTo>
                    <a:lnTo>
                      <a:pt x="5418" y="3051"/>
                    </a:lnTo>
                    <a:lnTo>
                      <a:pt x="6277" y="2437"/>
                    </a:lnTo>
                    <a:lnTo>
                      <a:pt x="8521" y="2367"/>
                    </a:lnTo>
                    <a:close/>
                    <a:moveTo>
                      <a:pt x="8942" y="2367"/>
                    </a:moveTo>
                    <a:lnTo>
                      <a:pt x="8135" y="3051"/>
                    </a:lnTo>
                    <a:lnTo>
                      <a:pt x="8995" y="2437"/>
                    </a:lnTo>
                    <a:lnTo>
                      <a:pt x="11239" y="236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0" name="Google Shape;860;p33"/>
            <p:cNvGrpSpPr/>
            <p:nvPr/>
          </p:nvGrpSpPr>
          <p:grpSpPr>
            <a:xfrm>
              <a:off x="1414783" y="1929362"/>
              <a:ext cx="403733" cy="1116131"/>
              <a:chOff x="5890825" y="850075"/>
              <a:chExt cx="350250" cy="968275"/>
            </a:xfrm>
          </p:grpSpPr>
          <p:sp>
            <p:nvSpPr>
              <p:cNvPr id="861" name="Google Shape;861;p33"/>
              <p:cNvSpPr/>
              <p:nvPr/>
            </p:nvSpPr>
            <p:spPr>
              <a:xfrm>
                <a:off x="5892575" y="1049975"/>
                <a:ext cx="176675" cy="118025"/>
              </a:xfrm>
              <a:custGeom>
                <a:avLst/>
                <a:gdLst/>
                <a:ahLst/>
                <a:cxnLst/>
                <a:rect l="l" t="t" r="r" b="b"/>
                <a:pathLst>
                  <a:path w="7067" h="4721" extrusionOk="0">
                    <a:moveTo>
                      <a:pt x="6826" y="0"/>
                    </a:moveTo>
                    <a:cubicBezTo>
                      <a:pt x="6540" y="0"/>
                      <a:pt x="5830" y="184"/>
                      <a:pt x="4384" y="1174"/>
                    </a:cubicBezTo>
                    <a:cubicBezTo>
                      <a:pt x="2490" y="2454"/>
                      <a:pt x="1" y="4611"/>
                      <a:pt x="106" y="4716"/>
                    </a:cubicBezTo>
                    <a:cubicBezTo>
                      <a:pt x="109" y="4719"/>
                      <a:pt x="116" y="4721"/>
                      <a:pt x="125" y="4721"/>
                    </a:cubicBezTo>
                    <a:cubicBezTo>
                      <a:pt x="401" y="4721"/>
                      <a:pt x="3270" y="3202"/>
                      <a:pt x="5120" y="1946"/>
                    </a:cubicBezTo>
                    <a:cubicBezTo>
                      <a:pt x="7014" y="648"/>
                      <a:pt x="7067" y="122"/>
                      <a:pt x="6979" y="35"/>
                    </a:cubicBezTo>
                    <a:cubicBezTo>
                      <a:pt x="6962" y="18"/>
                      <a:pt x="6914" y="0"/>
                      <a:pt x="6826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33"/>
              <p:cNvSpPr/>
              <p:nvPr/>
            </p:nvSpPr>
            <p:spPr>
              <a:xfrm>
                <a:off x="5895225" y="1050825"/>
                <a:ext cx="174025" cy="117175"/>
              </a:xfrm>
              <a:custGeom>
                <a:avLst/>
                <a:gdLst/>
                <a:ahLst/>
                <a:cxnLst/>
                <a:rect l="l" t="t" r="r" b="b"/>
                <a:pathLst>
                  <a:path w="6961" h="4687" extrusionOk="0">
                    <a:moveTo>
                      <a:pt x="6873" y="1"/>
                    </a:moveTo>
                    <a:lnTo>
                      <a:pt x="0" y="4682"/>
                    </a:lnTo>
                    <a:cubicBezTo>
                      <a:pt x="3" y="4685"/>
                      <a:pt x="10" y="4687"/>
                      <a:pt x="19" y="4687"/>
                    </a:cubicBezTo>
                    <a:cubicBezTo>
                      <a:pt x="295" y="4687"/>
                      <a:pt x="3164" y="3168"/>
                      <a:pt x="5014" y="1912"/>
                    </a:cubicBezTo>
                    <a:cubicBezTo>
                      <a:pt x="6908" y="632"/>
                      <a:pt x="6961" y="88"/>
                      <a:pt x="68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33"/>
              <p:cNvSpPr/>
              <p:nvPr/>
            </p:nvSpPr>
            <p:spPr>
              <a:xfrm>
                <a:off x="5893025" y="1150750"/>
                <a:ext cx="20625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825" h="685" extrusionOk="0">
                    <a:moveTo>
                      <a:pt x="824" y="1"/>
                    </a:moveTo>
                    <a:lnTo>
                      <a:pt x="824" y="1"/>
                    </a:lnTo>
                    <a:cubicBezTo>
                      <a:pt x="824" y="1"/>
                      <a:pt x="281" y="299"/>
                      <a:pt x="0" y="334"/>
                    </a:cubicBezTo>
                    <a:lnTo>
                      <a:pt x="88" y="685"/>
                    </a:lnTo>
                    <a:lnTo>
                      <a:pt x="82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33"/>
              <p:cNvSpPr/>
              <p:nvPr/>
            </p:nvSpPr>
            <p:spPr>
              <a:xfrm>
                <a:off x="5890825" y="1041200"/>
                <a:ext cx="176225" cy="118050"/>
              </a:xfrm>
              <a:custGeom>
                <a:avLst/>
                <a:gdLst/>
                <a:ahLst/>
                <a:cxnLst/>
                <a:rect l="l" t="t" r="r" b="b"/>
                <a:pathLst>
                  <a:path w="7049" h="4722" extrusionOk="0">
                    <a:moveTo>
                      <a:pt x="6818" y="1"/>
                    </a:moveTo>
                    <a:cubicBezTo>
                      <a:pt x="6528" y="1"/>
                      <a:pt x="5826" y="184"/>
                      <a:pt x="4366" y="1175"/>
                    </a:cubicBezTo>
                    <a:cubicBezTo>
                      <a:pt x="2473" y="2454"/>
                      <a:pt x="1" y="4611"/>
                      <a:pt x="88" y="4716"/>
                    </a:cubicBezTo>
                    <a:cubicBezTo>
                      <a:pt x="92" y="4719"/>
                      <a:pt x="98" y="4721"/>
                      <a:pt x="107" y="4721"/>
                    </a:cubicBezTo>
                    <a:cubicBezTo>
                      <a:pt x="385" y="4721"/>
                      <a:pt x="3269" y="3202"/>
                      <a:pt x="5103" y="1946"/>
                    </a:cubicBezTo>
                    <a:cubicBezTo>
                      <a:pt x="6996" y="649"/>
                      <a:pt x="7049" y="123"/>
                      <a:pt x="6979" y="35"/>
                    </a:cubicBezTo>
                    <a:cubicBezTo>
                      <a:pt x="6958" y="18"/>
                      <a:pt x="6908" y="1"/>
                      <a:pt x="68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33"/>
              <p:cNvSpPr/>
              <p:nvPr/>
            </p:nvSpPr>
            <p:spPr>
              <a:xfrm>
                <a:off x="5892575" y="1040625"/>
                <a:ext cx="173175" cy="118550"/>
              </a:xfrm>
              <a:custGeom>
                <a:avLst/>
                <a:gdLst/>
                <a:ahLst/>
                <a:cxnLst/>
                <a:rect l="l" t="t" r="r" b="b"/>
                <a:pathLst>
                  <a:path w="6927" h="4742" extrusionOk="0">
                    <a:moveTo>
                      <a:pt x="6729" y="1"/>
                    </a:moveTo>
                    <a:cubicBezTo>
                      <a:pt x="6714" y="1"/>
                      <a:pt x="6698" y="2"/>
                      <a:pt x="6681" y="5"/>
                    </a:cubicBezTo>
                    <a:lnTo>
                      <a:pt x="1" y="4739"/>
                    </a:lnTo>
                    <a:cubicBezTo>
                      <a:pt x="4" y="4741"/>
                      <a:pt x="9" y="4741"/>
                      <a:pt x="15" y="4741"/>
                    </a:cubicBezTo>
                    <a:cubicBezTo>
                      <a:pt x="286" y="4741"/>
                      <a:pt x="3162" y="3204"/>
                      <a:pt x="4998" y="1951"/>
                    </a:cubicBezTo>
                    <a:cubicBezTo>
                      <a:pt x="6891" y="654"/>
                      <a:pt x="6926" y="111"/>
                      <a:pt x="6856" y="40"/>
                    </a:cubicBezTo>
                    <a:cubicBezTo>
                      <a:pt x="6842" y="26"/>
                      <a:pt x="6793" y="1"/>
                      <a:pt x="67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33"/>
              <p:cNvSpPr/>
              <p:nvPr/>
            </p:nvSpPr>
            <p:spPr>
              <a:xfrm>
                <a:off x="6051700" y="1053900"/>
                <a:ext cx="56125" cy="764450"/>
              </a:xfrm>
              <a:custGeom>
                <a:avLst/>
                <a:gdLst/>
                <a:ahLst/>
                <a:cxnLst/>
                <a:rect l="l" t="t" r="r" b="b"/>
                <a:pathLst>
                  <a:path w="2245" h="30578" extrusionOk="0">
                    <a:moveTo>
                      <a:pt x="1192" y="0"/>
                    </a:moveTo>
                    <a:lnTo>
                      <a:pt x="631" y="88"/>
                    </a:lnTo>
                    <a:lnTo>
                      <a:pt x="0" y="30577"/>
                    </a:lnTo>
                    <a:lnTo>
                      <a:pt x="2244" y="30437"/>
                    </a:lnTo>
                    <a:lnTo>
                      <a:pt x="11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33"/>
              <p:cNvSpPr/>
              <p:nvPr/>
            </p:nvSpPr>
            <p:spPr>
              <a:xfrm>
                <a:off x="6038975" y="1056075"/>
                <a:ext cx="56125" cy="762275"/>
              </a:xfrm>
              <a:custGeom>
                <a:avLst/>
                <a:gdLst/>
                <a:ahLst/>
                <a:cxnLst/>
                <a:rect l="l" t="t" r="r" b="b"/>
                <a:pathLst>
                  <a:path w="2245" h="30491" extrusionOk="0">
                    <a:moveTo>
                      <a:pt x="632" y="1"/>
                    </a:moveTo>
                    <a:lnTo>
                      <a:pt x="1" y="30490"/>
                    </a:lnTo>
                    <a:lnTo>
                      <a:pt x="2245" y="30350"/>
                    </a:lnTo>
                    <a:lnTo>
                      <a:pt x="12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33"/>
              <p:cNvSpPr/>
              <p:nvPr/>
            </p:nvSpPr>
            <p:spPr>
              <a:xfrm>
                <a:off x="6063100" y="1056075"/>
                <a:ext cx="32000" cy="76052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30421" extrusionOk="0">
                    <a:moveTo>
                      <a:pt x="0" y="1"/>
                    </a:moveTo>
                    <a:lnTo>
                      <a:pt x="491" y="30420"/>
                    </a:lnTo>
                    <a:lnTo>
                      <a:pt x="1280" y="30350"/>
                    </a:lnTo>
                    <a:lnTo>
                      <a:pt x="33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33"/>
              <p:cNvSpPr/>
              <p:nvPr/>
            </p:nvSpPr>
            <p:spPr>
              <a:xfrm>
                <a:off x="6048175" y="1028900"/>
                <a:ext cx="52625" cy="53075"/>
              </a:xfrm>
              <a:custGeom>
                <a:avLst/>
                <a:gdLst/>
                <a:ahLst/>
                <a:cxnLst/>
                <a:rect l="l" t="t" r="r" b="b"/>
                <a:pathLst>
                  <a:path w="2105" h="2123" extrusionOk="0">
                    <a:moveTo>
                      <a:pt x="1068" y="0"/>
                    </a:moveTo>
                    <a:cubicBezTo>
                      <a:pt x="1057" y="0"/>
                      <a:pt x="1046" y="1"/>
                      <a:pt x="1035" y="1"/>
                    </a:cubicBezTo>
                    <a:cubicBezTo>
                      <a:pt x="457" y="36"/>
                      <a:pt x="1" y="527"/>
                      <a:pt x="1" y="1105"/>
                    </a:cubicBezTo>
                    <a:cubicBezTo>
                      <a:pt x="18" y="1673"/>
                      <a:pt x="474" y="2123"/>
                      <a:pt x="1038" y="2123"/>
                    </a:cubicBezTo>
                    <a:cubicBezTo>
                      <a:pt x="1049" y="2123"/>
                      <a:pt x="1060" y="2123"/>
                      <a:pt x="1070" y="2122"/>
                    </a:cubicBezTo>
                    <a:cubicBezTo>
                      <a:pt x="1649" y="2087"/>
                      <a:pt x="2105" y="1596"/>
                      <a:pt x="2105" y="1018"/>
                    </a:cubicBezTo>
                    <a:cubicBezTo>
                      <a:pt x="2088" y="450"/>
                      <a:pt x="1631" y="0"/>
                      <a:pt x="10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33"/>
              <p:cNvSpPr/>
              <p:nvPr/>
            </p:nvSpPr>
            <p:spPr>
              <a:xfrm>
                <a:off x="6058275" y="1038975"/>
                <a:ext cx="32450" cy="3250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300" extrusionOk="0">
                    <a:moveTo>
                      <a:pt x="680" y="0"/>
                    </a:moveTo>
                    <a:cubicBezTo>
                      <a:pt x="670" y="0"/>
                      <a:pt x="659" y="1"/>
                      <a:pt x="649" y="1"/>
                    </a:cubicBezTo>
                    <a:cubicBezTo>
                      <a:pt x="281" y="19"/>
                      <a:pt x="0" y="317"/>
                      <a:pt x="0" y="685"/>
                    </a:cubicBezTo>
                    <a:cubicBezTo>
                      <a:pt x="0" y="1042"/>
                      <a:pt x="280" y="1299"/>
                      <a:pt x="632" y="1299"/>
                    </a:cubicBezTo>
                    <a:cubicBezTo>
                      <a:pt x="643" y="1299"/>
                      <a:pt x="655" y="1299"/>
                      <a:pt x="666" y="1299"/>
                    </a:cubicBezTo>
                    <a:cubicBezTo>
                      <a:pt x="1017" y="1299"/>
                      <a:pt x="1298" y="1001"/>
                      <a:pt x="1298" y="632"/>
                    </a:cubicBezTo>
                    <a:cubicBezTo>
                      <a:pt x="1298" y="275"/>
                      <a:pt x="1017" y="0"/>
                      <a:pt x="680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33"/>
              <p:cNvSpPr/>
              <p:nvPr/>
            </p:nvSpPr>
            <p:spPr>
              <a:xfrm>
                <a:off x="6056950" y="850075"/>
                <a:ext cx="31575" cy="2078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8312" extrusionOk="0">
                    <a:moveTo>
                      <a:pt x="910" y="0"/>
                    </a:moveTo>
                    <a:cubicBezTo>
                      <a:pt x="766" y="0"/>
                      <a:pt x="228" y="3221"/>
                      <a:pt x="106" y="5506"/>
                    </a:cubicBezTo>
                    <a:cubicBezTo>
                      <a:pt x="1" y="7803"/>
                      <a:pt x="386" y="8294"/>
                      <a:pt x="492" y="8311"/>
                    </a:cubicBezTo>
                    <a:cubicBezTo>
                      <a:pt x="494" y="8312"/>
                      <a:pt x="497" y="8312"/>
                      <a:pt x="500" y="8312"/>
                    </a:cubicBezTo>
                    <a:cubicBezTo>
                      <a:pt x="618" y="8312"/>
                      <a:pt x="1038" y="7956"/>
                      <a:pt x="1158" y="5716"/>
                    </a:cubicBezTo>
                    <a:cubicBezTo>
                      <a:pt x="1263" y="3437"/>
                      <a:pt x="1070" y="36"/>
                      <a:pt x="912" y="1"/>
                    </a:cubicBezTo>
                    <a:cubicBezTo>
                      <a:pt x="912" y="0"/>
                      <a:pt x="911" y="0"/>
                      <a:pt x="910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33"/>
              <p:cNvSpPr/>
              <p:nvPr/>
            </p:nvSpPr>
            <p:spPr>
              <a:xfrm>
                <a:off x="6069225" y="850075"/>
                <a:ext cx="19300" cy="207800"/>
              </a:xfrm>
              <a:custGeom>
                <a:avLst/>
                <a:gdLst/>
                <a:ahLst/>
                <a:cxnLst/>
                <a:rect l="l" t="t" r="r" b="b"/>
                <a:pathLst>
                  <a:path w="772" h="8312" extrusionOk="0">
                    <a:moveTo>
                      <a:pt x="421" y="1"/>
                    </a:moveTo>
                    <a:lnTo>
                      <a:pt x="1" y="8311"/>
                    </a:lnTo>
                    <a:cubicBezTo>
                      <a:pt x="3" y="8312"/>
                      <a:pt x="6" y="8312"/>
                      <a:pt x="9" y="8312"/>
                    </a:cubicBezTo>
                    <a:cubicBezTo>
                      <a:pt x="127" y="8312"/>
                      <a:pt x="547" y="7956"/>
                      <a:pt x="667" y="5716"/>
                    </a:cubicBezTo>
                    <a:cubicBezTo>
                      <a:pt x="772" y="3437"/>
                      <a:pt x="579" y="36"/>
                      <a:pt x="4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33"/>
              <p:cNvSpPr/>
              <p:nvPr/>
            </p:nvSpPr>
            <p:spPr>
              <a:xfrm>
                <a:off x="6070975" y="850075"/>
                <a:ext cx="8800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352" h="1000" extrusionOk="0">
                    <a:moveTo>
                      <a:pt x="351" y="1"/>
                    </a:moveTo>
                    <a:lnTo>
                      <a:pt x="1" y="123"/>
                    </a:lnTo>
                    <a:cubicBezTo>
                      <a:pt x="123" y="369"/>
                      <a:pt x="141" y="1000"/>
                      <a:pt x="158" y="1000"/>
                    </a:cubicBezTo>
                    <a:lnTo>
                      <a:pt x="35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33"/>
              <p:cNvSpPr/>
              <p:nvPr/>
            </p:nvSpPr>
            <p:spPr>
              <a:xfrm>
                <a:off x="6048175" y="853150"/>
                <a:ext cx="31600" cy="207400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8296" extrusionOk="0">
                    <a:moveTo>
                      <a:pt x="910" y="0"/>
                    </a:moveTo>
                    <a:cubicBezTo>
                      <a:pt x="767" y="0"/>
                      <a:pt x="228" y="3204"/>
                      <a:pt x="106" y="5488"/>
                    </a:cubicBezTo>
                    <a:cubicBezTo>
                      <a:pt x="1" y="7785"/>
                      <a:pt x="387" y="8276"/>
                      <a:pt x="492" y="8293"/>
                    </a:cubicBezTo>
                    <a:cubicBezTo>
                      <a:pt x="497" y="8295"/>
                      <a:pt x="504" y="8296"/>
                      <a:pt x="510" y="8296"/>
                    </a:cubicBezTo>
                    <a:cubicBezTo>
                      <a:pt x="652" y="8296"/>
                      <a:pt x="1041" y="7909"/>
                      <a:pt x="1158" y="5716"/>
                    </a:cubicBezTo>
                    <a:cubicBezTo>
                      <a:pt x="1263" y="3419"/>
                      <a:pt x="1070" y="18"/>
                      <a:pt x="913" y="0"/>
                    </a:cubicBezTo>
                    <a:cubicBezTo>
                      <a:pt x="912" y="0"/>
                      <a:pt x="911" y="0"/>
                      <a:pt x="9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33"/>
              <p:cNvSpPr/>
              <p:nvPr/>
            </p:nvSpPr>
            <p:spPr>
              <a:xfrm>
                <a:off x="6056525" y="852700"/>
                <a:ext cx="22800" cy="207375"/>
              </a:xfrm>
              <a:custGeom>
                <a:avLst/>
                <a:gdLst/>
                <a:ahLst/>
                <a:cxnLst/>
                <a:rect l="l" t="t" r="r" b="b"/>
                <a:pathLst>
                  <a:path w="912" h="8295" extrusionOk="0">
                    <a:moveTo>
                      <a:pt x="579" y="1"/>
                    </a:moveTo>
                    <a:lnTo>
                      <a:pt x="0" y="8153"/>
                    </a:lnTo>
                    <a:cubicBezTo>
                      <a:pt x="35" y="8241"/>
                      <a:pt x="88" y="8276"/>
                      <a:pt x="123" y="8294"/>
                    </a:cubicBezTo>
                    <a:cubicBezTo>
                      <a:pt x="125" y="8294"/>
                      <a:pt x="128" y="8294"/>
                      <a:pt x="131" y="8294"/>
                    </a:cubicBezTo>
                    <a:cubicBezTo>
                      <a:pt x="250" y="8294"/>
                      <a:pt x="669" y="7939"/>
                      <a:pt x="789" y="5716"/>
                    </a:cubicBezTo>
                    <a:cubicBezTo>
                      <a:pt x="912" y="3437"/>
                      <a:pt x="719" y="88"/>
                      <a:pt x="5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33"/>
              <p:cNvSpPr/>
              <p:nvPr/>
            </p:nvSpPr>
            <p:spPr>
              <a:xfrm>
                <a:off x="6067900" y="1047025"/>
                <a:ext cx="173175" cy="121075"/>
              </a:xfrm>
              <a:custGeom>
                <a:avLst/>
                <a:gdLst/>
                <a:ahLst/>
                <a:cxnLst/>
                <a:rect l="l" t="t" r="r" b="b"/>
                <a:pathLst>
                  <a:path w="6927" h="4843" extrusionOk="0">
                    <a:moveTo>
                      <a:pt x="229" y="1"/>
                    </a:moveTo>
                    <a:cubicBezTo>
                      <a:pt x="115" y="1"/>
                      <a:pt x="64" y="34"/>
                      <a:pt x="54" y="65"/>
                    </a:cubicBezTo>
                    <a:cubicBezTo>
                      <a:pt x="1" y="170"/>
                      <a:pt x="141" y="784"/>
                      <a:pt x="2017" y="2099"/>
                    </a:cubicBezTo>
                    <a:cubicBezTo>
                      <a:pt x="3831" y="3358"/>
                      <a:pt x="6545" y="4843"/>
                      <a:pt x="6833" y="4843"/>
                    </a:cubicBezTo>
                    <a:cubicBezTo>
                      <a:pt x="6845" y="4843"/>
                      <a:pt x="6853" y="4840"/>
                      <a:pt x="6856" y="4834"/>
                    </a:cubicBezTo>
                    <a:cubicBezTo>
                      <a:pt x="6926" y="4694"/>
                      <a:pt x="4367" y="2449"/>
                      <a:pt x="2491" y="1134"/>
                    </a:cubicBezTo>
                    <a:cubicBezTo>
                      <a:pt x="1159" y="201"/>
                      <a:pt x="508" y="1"/>
                      <a:pt x="229" y="1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33"/>
              <p:cNvSpPr/>
              <p:nvPr/>
            </p:nvSpPr>
            <p:spPr>
              <a:xfrm>
                <a:off x="6068775" y="1047025"/>
                <a:ext cx="172300" cy="120850"/>
              </a:xfrm>
              <a:custGeom>
                <a:avLst/>
                <a:gdLst/>
                <a:ahLst/>
                <a:cxnLst/>
                <a:rect l="l" t="t" r="r" b="b"/>
                <a:pathLst>
                  <a:path w="6892" h="4834" extrusionOk="0">
                    <a:moveTo>
                      <a:pt x="188" y="1"/>
                    </a:moveTo>
                    <a:cubicBezTo>
                      <a:pt x="71" y="1"/>
                      <a:pt x="16" y="34"/>
                      <a:pt x="1" y="65"/>
                    </a:cubicBezTo>
                    <a:lnTo>
                      <a:pt x="6821" y="4834"/>
                    </a:lnTo>
                    <a:cubicBezTo>
                      <a:pt x="6891" y="4694"/>
                      <a:pt x="4332" y="2449"/>
                      <a:pt x="2456" y="1134"/>
                    </a:cubicBezTo>
                    <a:cubicBezTo>
                      <a:pt x="1124" y="201"/>
                      <a:pt x="473" y="1"/>
                      <a:pt x="1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33"/>
              <p:cNvSpPr/>
              <p:nvPr/>
            </p:nvSpPr>
            <p:spPr>
              <a:xfrm>
                <a:off x="6060450" y="1052300"/>
                <a:ext cx="173175" cy="121050"/>
              </a:xfrm>
              <a:custGeom>
                <a:avLst/>
                <a:gdLst/>
                <a:ahLst/>
                <a:cxnLst/>
                <a:rect l="l" t="t" r="r" b="b"/>
                <a:pathLst>
                  <a:path w="6927" h="4842" extrusionOk="0">
                    <a:moveTo>
                      <a:pt x="220" y="0"/>
                    </a:moveTo>
                    <a:cubicBezTo>
                      <a:pt x="105" y="0"/>
                      <a:pt x="51" y="34"/>
                      <a:pt x="36" y="64"/>
                    </a:cubicBezTo>
                    <a:cubicBezTo>
                      <a:pt x="1" y="169"/>
                      <a:pt x="141" y="766"/>
                      <a:pt x="2017" y="2081"/>
                    </a:cubicBezTo>
                    <a:cubicBezTo>
                      <a:pt x="3815" y="3340"/>
                      <a:pt x="6546" y="4842"/>
                      <a:pt x="6833" y="4842"/>
                    </a:cubicBezTo>
                    <a:cubicBezTo>
                      <a:pt x="6845" y="4842"/>
                      <a:pt x="6853" y="4839"/>
                      <a:pt x="6856" y="4833"/>
                    </a:cubicBezTo>
                    <a:cubicBezTo>
                      <a:pt x="6926" y="4693"/>
                      <a:pt x="4366" y="2449"/>
                      <a:pt x="2490" y="1134"/>
                    </a:cubicBezTo>
                    <a:cubicBezTo>
                      <a:pt x="1147" y="200"/>
                      <a:pt x="500" y="0"/>
                      <a:pt x="2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33"/>
              <p:cNvSpPr/>
              <p:nvPr/>
            </p:nvSpPr>
            <p:spPr>
              <a:xfrm>
                <a:off x="6060900" y="1053600"/>
                <a:ext cx="171400" cy="119975"/>
              </a:xfrm>
              <a:custGeom>
                <a:avLst/>
                <a:gdLst/>
                <a:ahLst/>
                <a:cxnLst/>
                <a:rect l="l" t="t" r="r" b="b"/>
                <a:pathLst>
                  <a:path w="6856" h="4799" extrusionOk="0">
                    <a:moveTo>
                      <a:pt x="203" y="0"/>
                    </a:moveTo>
                    <a:cubicBezTo>
                      <a:pt x="88" y="0"/>
                      <a:pt x="33" y="34"/>
                      <a:pt x="18" y="65"/>
                    </a:cubicBezTo>
                    <a:cubicBezTo>
                      <a:pt x="0" y="82"/>
                      <a:pt x="0" y="153"/>
                      <a:pt x="35" y="240"/>
                    </a:cubicBezTo>
                    <a:lnTo>
                      <a:pt x="6838" y="4799"/>
                    </a:lnTo>
                    <a:cubicBezTo>
                      <a:pt x="6856" y="4623"/>
                      <a:pt x="4331" y="2414"/>
                      <a:pt x="2455" y="1117"/>
                    </a:cubicBezTo>
                    <a:cubicBezTo>
                      <a:pt x="1127" y="198"/>
                      <a:pt x="484" y="0"/>
                      <a:pt x="2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33"/>
              <p:cNvSpPr/>
              <p:nvPr/>
            </p:nvSpPr>
            <p:spPr>
              <a:xfrm>
                <a:off x="6035475" y="1028025"/>
                <a:ext cx="53925" cy="54400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2176" extrusionOk="0">
                    <a:moveTo>
                      <a:pt x="1102" y="0"/>
                    </a:moveTo>
                    <a:cubicBezTo>
                      <a:pt x="1091" y="0"/>
                      <a:pt x="1081" y="1"/>
                      <a:pt x="1070" y="1"/>
                    </a:cubicBezTo>
                    <a:cubicBezTo>
                      <a:pt x="474" y="36"/>
                      <a:pt x="0" y="544"/>
                      <a:pt x="0" y="1140"/>
                    </a:cubicBezTo>
                    <a:cubicBezTo>
                      <a:pt x="18" y="1725"/>
                      <a:pt x="474" y="2175"/>
                      <a:pt x="1054" y="2175"/>
                    </a:cubicBezTo>
                    <a:cubicBezTo>
                      <a:pt x="1065" y="2175"/>
                      <a:pt x="1076" y="2175"/>
                      <a:pt x="1088" y="2175"/>
                    </a:cubicBezTo>
                    <a:cubicBezTo>
                      <a:pt x="1684" y="2140"/>
                      <a:pt x="2157" y="1649"/>
                      <a:pt x="2157" y="1053"/>
                    </a:cubicBezTo>
                    <a:cubicBezTo>
                      <a:pt x="2140" y="467"/>
                      <a:pt x="1683" y="0"/>
                      <a:pt x="11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33"/>
              <p:cNvSpPr/>
              <p:nvPr/>
            </p:nvSpPr>
            <p:spPr>
              <a:xfrm>
                <a:off x="6045550" y="1038525"/>
                <a:ext cx="33775" cy="33375"/>
              </a:xfrm>
              <a:custGeom>
                <a:avLst/>
                <a:gdLst/>
                <a:ahLst/>
                <a:cxnLst/>
                <a:rect l="l" t="t" r="r" b="b"/>
                <a:pathLst>
                  <a:path w="1351" h="1335" extrusionOk="0">
                    <a:moveTo>
                      <a:pt x="700" y="1"/>
                    </a:moveTo>
                    <a:cubicBezTo>
                      <a:pt x="689" y="1"/>
                      <a:pt x="678" y="1"/>
                      <a:pt x="667" y="2"/>
                    </a:cubicBezTo>
                    <a:cubicBezTo>
                      <a:pt x="299" y="19"/>
                      <a:pt x="1" y="335"/>
                      <a:pt x="18" y="703"/>
                    </a:cubicBezTo>
                    <a:cubicBezTo>
                      <a:pt x="18" y="1060"/>
                      <a:pt x="299" y="1335"/>
                      <a:pt x="652" y="1335"/>
                    </a:cubicBezTo>
                    <a:cubicBezTo>
                      <a:pt x="663" y="1335"/>
                      <a:pt x="674" y="1335"/>
                      <a:pt x="685" y="1334"/>
                    </a:cubicBezTo>
                    <a:cubicBezTo>
                      <a:pt x="1053" y="1317"/>
                      <a:pt x="1351" y="1019"/>
                      <a:pt x="1333" y="650"/>
                    </a:cubicBezTo>
                    <a:cubicBezTo>
                      <a:pt x="1333" y="276"/>
                      <a:pt x="1053" y="1"/>
                      <a:pt x="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2" name="Google Shape;882;p33"/>
            <p:cNvSpPr/>
            <p:nvPr/>
          </p:nvSpPr>
          <p:spPr>
            <a:xfrm rot="10800000">
              <a:off x="786175" y="3025779"/>
              <a:ext cx="3015900" cy="15750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3" name="Google Shape;883;p33"/>
            <p:cNvGrpSpPr/>
            <p:nvPr/>
          </p:nvGrpSpPr>
          <p:grpSpPr>
            <a:xfrm>
              <a:off x="939282" y="3400675"/>
              <a:ext cx="1136195" cy="700620"/>
              <a:chOff x="4592575" y="1448750"/>
              <a:chExt cx="505425" cy="311650"/>
            </a:xfrm>
          </p:grpSpPr>
          <p:sp>
            <p:nvSpPr>
              <p:cNvPr id="884" name="Google Shape;884;p33"/>
              <p:cNvSpPr/>
              <p:nvPr/>
            </p:nvSpPr>
            <p:spPr>
              <a:xfrm>
                <a:off x="4695150" y="1498700"/>
                <a:ext cx="403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825" extrusionOk="0">
                    <a:moveTo>
                      <a:pt x="1" y="1"/>
                    </a:moveTo>
                    <a:lnTo>
                      <a:pt x="1" y="1824"/>
                    </a:lnTo>
                    <a:lnTo>
                      <a:pt x="1614" y="1824"/>
                    </a:lnTo>
                    <a:lnTo>
                      <a:pt x="1614" y="1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33"/>
              <p:cNvSpPr/>
              <p:nvPr/>
            </p:nvSpPr>
            <p:spPr>
              <a:xfrm>
                <a:off x="4698650" y="1498700"/>
                <a:ext cx="368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1825" extrusionOk="0">
                    <a:moveTo>
                      <a:pt x="1" y="1"/>
                    </a:moveTo>
                    <a:lnTo>
                      <a:pt x="1" y="1824"/>
                    </a:lnTo>
                    <a:lnTo>
                      <a:pt x="1474" y="1824"/>
                    </a:lnTo>
                    <a:lnTo>
                      <a:pt x="1474" y="1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33"/>
              <p:cNvSpPr/>
              <p:nvPr/>
            </p:nvSpPr>
            <p:spPr>
              <a:xfrm>
                <a:off x="4760900" y="1498700"/>
                <a:ext cx="403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825" extrusionOk="0">
                    <a:moveTo>
                      <a:pt x="0" y="1"/>
                    </a:moveTo>
                    <a:lnTo>
                      <a:pt x="0" y="1824"/>
                    </a:lnTo>
                    <a:lnTo>
                      <a:pt x="1613" y="1824"/>
                    </a:lnTo>
                    <a:lnTo>
                      <a:pt x="1613" y="1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33"/>
              <p:cNvSpPr/>
              <p:nvPr/>
            </p:nvSpPr>
            <p:spPr>
              <a:xfrm>
                <a:off x="4764400" y="1498700"/>
                <a:ext cx="368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1825" extrusionOk="0">
                    <a:moveTo>
                      <a:pt x="1" y="1"/>
                    </a:moveTo>
                    <a:lnTo>
                      <a:pt x="1" y="1824"/>
                    </a:lnTo>
                    <a:lnTo>
                      <a:pt x="1473" y="1824"/>
                    </a:lnTo>
                    <a:lnTo>
                      <a:pt x="1473" y="1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33"/>
              <p:cNvSpPr/>
              <p:nvPr/>
            </p:nvSpPr>
            <p:spPr>
              <a:xfrm>
                <a:off x="4822275" y="1498700"/>
                <a:ext cx="403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825" extrusionOk="0">
                    <a:moveTo>
                      <a:pt x="0" y="1"/>
                    </a:moveTo>
                    <a:lnTo>
                      <a:pt x="0" y="1824"/>
                    </a:lnTo>
                    <a:lnTo>
                      <a:pt x="1613" y="1824"/>
                    </a:lnTo>
                    <a:lnTo>
                      <a:pt x="1613" y="1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33"/>
              <p:cNvSpPr/>
              <p:nvPr/>
            </p:nvSpPr>
            <p:spPr>
              <a:xfrm>
                <a:off x="4825775" y="1498700"/>
                <a:ext cx="368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1825" extrusionOk="0">
                    <a:moveTo>
                      <a:pt x="0" y="1"/>
                    </a:moveTo>
                    <a:lnTo>
                      <a:pt x="0" y="1824"/>
                    </a:lnTo>
                    <a:lnTo>
                      <a:pt x="1473" y="1824"/>
                    </a:lnTo>
                    <a:lnTo>
                      <a:pt x="1473" y="1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33"/>
              <p:cNvSpPr/>
              <p:nvPr/>
            </p:nvSpPr>
            <p:spPr>
              <a:xfrm>
                <a:off x="4883625" y="1498700"/>
                <a:ext cx="403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825" extrusionOk="0">
                    <a:moveTo>
                      <a:pt x="1" y="1"/>
                    </a:moveTo>
                    <a:lnTo>
                      <a:pt x="1" y="1824"/>
                    </a:lnTo>
                    <a:lnTo>
                      <a:pt x="1614" y="1824"/>
                    </a:lnTo>
                    <a:lnTo>
                      <a:pt x="1614" y="1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33"/>
              <p:cNvSpPr/>
              <p:nvPr/>
            </p:nvSpPr>
            <p:spPr>
              <a:xfrm>
                <a:off x="4887125" y="1498700"/>
                <a:ext cx="368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1825" extrusionOk="0">
                    <a:moveTo>
                      <a:pt x="1" y="1"/>
                    </a:moveTo>
                    <a:lnTo>
                      <a:pt x="1" y="1824"/>
                    </a:lnTo>
                    <a:lnTo>
                      <a:pt x="1474" y="1824"/>
                    </a:lnTo>
                    <a:lnTo>
                      <a:pt x="1474" y="1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33"/>
              <p:cNvSpPr/>
              <p:nvPr/>
            </p:nvSpPr>
            <p:spPr>
              <a:xfrm>
                <a:off x="4908600" y="1455750"/>
                <a:ext cx="53500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2140" h="913" extrusionOk="0">
                    <a:moveTo>
                      <a:pt x="1" y="1"/>
                    </a:moveTo>
                    <a:lnTo>
                      <a:pt x="1" y="912"/>
                    </a:lnTo>
                    <a:lnTo>
                      <a:pt x="2140" y="912"/>
                    </a:lnTo>
                    <a:lnTo>
                      <a:pt x="2140" y="1"/>
                    </a:lnTo>
                    <a:close/>
                  </a:path>
                </a:pathLst>
              </a:custGeom>
              <a:solidFill>
                <a:srgbClr val="5B5A5A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33"/>
              <p:cNvSpPr/>
              <p:nvPr/>
            </p:nvSpPr>
            <p:spPr>
              <a:xfrm>
                <a:off x="4930975" y="1478100"/>
                <a:ext cx="41650" cy="108725"/>
              </a:xfrm>
              <a:custGeom>
                <a:avLst/>
                <a:gdLst/>
                <a:ahLst/>
                <a:cxnLst/>
                <a:rect l="l" t="t" r="r" b="b"/>
                <a:pathLst>
                  <a:path w="1666" h="4349" extrusionOk="0">
                    <a:moveTo>
                      <a:pt x="0" y="1"/>
                    </a:moveTo>
                    <a:lnTo>
                      <a:pt x="0" y="4349"/>
                    </a:lnTo>
                    <a:lnTo>
                      <a:pt x="1666" y="4349"/>
                    </a:lnTo>
                    <a:lnTo>
                      <a:pt x="1666" y="1"/>
                    </a:lnTo>
                    <a:close/>
                  </a:path>
                </a:pathLst>
              </a:custGeom>
              <a:solidFill>
                <a:srgbClr val="5B5A5A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33"/>
              <p:cNvSpPr/>
              <p:nvPr/>
            </p:nvSpPr>
            <p:spPr>
              <a:xfrm>
                <a:off x="4747300" y="1471975"/>
                <a:ext cx="123200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4928" h="509" extrusionOk="0">
                    <a:moveTo>
                      <a:pt x="229" y="0"/>
                    </a:moveTo>
                    <a:lnTo>
                      <a:pt x="1" y="491"/>
                    </a:lnTo>
                    <a:lnTo>
                      <a:pt x="4928" y="509"/>
                    </a:lnTo>
                    <a:lnTo>
                      <a:pt x="466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33"/>
              <p:cNvSpPr/>
              <p:nvPr/>
            </p:nvSpPr>
            <p:spPr>
              <a:xfrm>
                <a:off x="4734175" y="1515800"/>
                <a:ext cx="15122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6049" h="527" extrusionOk="0">
                    <a:moveTo>
                      <a:pt x="245" y="1"/>
                    </a:moveTo>
                    <a:lnTo>
                      <a:pt x="0" y="527"/>
                    </a:lnTo>
                    <a:lnTo>
                      <a:pt x="6049" y="474"/>
                    </a:lnTo>
                    <a:lnTo>
                      <a:pt x="578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33"/>
              <p:cNvSpPr/>
              <p:nvPr/>
            </p:nvSpPr>
            <p:spPr>
              <a:xfrm>
                <a:off x="4749075" y="1553050"/>
                <a:ext cx="99950" cy="192025"/>
              </a:xfrm>
              <a:custGeom>
                <a:avLst/>
                <a:gdLst/>
                <a:ahLst/>
                <a:cxnLst/>
                <a:rect l="l" t="t" r="r" b="b"/>
                <a:pathLst>
                  <a:path w="3998" h="7681" extrusionOk="0">
                    <a:moveTo>
                      <a:pt x="0" y="1"/>
                    </a:moveTo>
                    <a:lnTo>
                      <a:pt x="0" y="7680"/>
                    </a:lnTo>
                    <a:lnTo>
                      <a:pt x="3998" y="7680"/>
                    </a:lnTo>
                    <a:lnTo>
                      <a:pt x="39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33"/>
              <p:cNvSpPr/>
              <p:nvPr/>
            </p:nvSpPr>
            <p:spPr>
              <a:xfrm>
                <a:off x="4839800" y="1553050"/>
                <a:ext cx="46050" cy="1920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7681" extrusionOk="0">
                    <a:moveTo>
                      <a:pt x="0" y="1"/>
                    </a:moveTo>
                    <a:lnTo>
                      <a:pt x="0" y="7680"/>
                    </a:lnTo>
                    <a:lnTo>
                      <a:pt x="1841" y="7680"/>
                    </a:lnTo>
                    <a:lnTo>
                      <a:pt x="18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33"/>
              <p:cNvSpPr/>
              <p:nvPr/>
            </p:nvSpPr>
            <p:spPr>
              <a:xfrm>
                <a:off x="4710050" y="1742850"/>
                <a:ext cx="130200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5208" h="702" extrusionOk="0">
                    <a:moveTo>
                      <a:pt x="1" y="1"/>
                    </a:moveTo>
                    <a:lnTo>
                      <a:pt x="1" y="702"/>
                    </a:lnTo>
                    <a:lnTo>
                      <a:pt x="5208" y="702"/>
                    </a:lnTo>
                    <a:lnTo>
                      <a:pt x="52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33"/>
              <p:cNvSpPr/>
              <p:nvPr/>
            </p:nvSpPr>
            <p:spPr>
              <a:xfrm>
                <a:off x="4839350" y="1742850"/>
                <a:ext cx="83325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702" extrusionOk="0">
                    <a:moveTo>
                      <a:pt x="1" y="1"/>
                    </a:moveTo>
                    <a:lnTo>
                      <a:pt x="1" y="702"/>
                    </a:lnTo>
                    <a:lnTo>
                      <a:pt x="3332" y="702"/>
                    </a:lnTo>
                    <a:lnTo>
                      <a:pt x="333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33"/>
              <p:cNvSpPr/>
              <p:nvPr/>
            </p:nvSpPr>
            <p:spPr>
              <a:xfrm>
                <a:off x="4621075" y="1448750"/>
                <a:ext cx="476925" cy="205150"/>
              </a:xfrm>
              <a:custGeom>
                <a:avLst/>
                <a:gdLst/>
                <a:ahLst/>
                <a:cxnLst/>
                <a:rect l="l" t="t" r="r" b="b"/>
                <a:pathLst>
                  <a:path w="19077" h="8206" extrusionOk="0">
                    <a:moveTo>
                      <a:pt x="4208" y="0"/>
                    </a:moveTo>
                    <a:lnTo>
                      <a:pt x="1" y="8205"/>
                    </a:lnTo>
                    <a:lnTo>
                      <a:pt x="15394" y="8205"/>
                    </a:lnTo>
                    <a:lnTo>
                      <a:pt x="19076" y="18"/>
                    </a:lnTo>
                    <a:lnTo>
                      <a:pt x="420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33"/>
              <p:cNvSpPr/>
              <p:nvPr/>
            </p:nvSpPr>
            <p:spPr>
              <a:xfrm>
                <a:off x="4592575" y="1448750"/>
                <a:ext cx="477350" cy="205150"/>
              </a:xfrm>
              <a:custGeom>
                <a:avLst/>
                <a:gdLst/>
                <a:ahLst/>
                <a:cxnLst/>
                <a:rect l="l" t="t" r="r" b="b"/>
                <a:pathLst>
                  <a:path w="19094" h="8206" extrusionOk="0">
                    <a:moveTo>
                      <a:pt x="4209" y="0"/>
                    </a:moveTo>
                    <a:lnTo>
                      <a:pt x="1" y="8205"/>
                    </a:lnTo>
                    <a:lnTo>
                      <a:pt x="15412" y="8205"/>
                    </a:lnTo>
                    <a:lnTo>
                      <a:pt x="19094" y="18"/>
                    </a:lnTo>
                    <a:lnTo>
                      <a:pt x="42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33"/>
              <p:cNvSpPr/>
              <p:nvPr/>
            </p:nvSpPr>
            <p:spPr>
              <a:xfrm>
                <a:off x="4599150" y="1452675"/>
                <a:ext cx="462450" cy="195975"/>
              </a:xfrm>
              <a:custGeom>
                <a:avLst/>
                <a:gdLst/>
                <a:ahLst/>
                <a:cxnLst/>
                <a:rect l="l" t="t" r="r" b="b"/>
                <a:pathLst>
                  <a:path w="18498" h="7839" extrusionOk="0">
                    <a:moveTo>
                      <a:pt x="4086" y="1"/>
                    </a:moveTo>
                    <a:lnTo>
                      <a:pt x="1" y="7838"/>
                    </a:lnTo>
                    <a:lnTo>
                      <a:pt x="14939" y="7838"/>
                    </a:lnTo>
                    <a:lnTo>
                      <a:pt x="18498" y="36"/>
                    </a:lnTo>
                    <a:lnTo>
                      <a:pt x="40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33"/>
              <p:cNvSpPr/>
              <p:nvPr/>
            </p:nvSpPr>
            <p:spPr>
              <a:xfrm>
                <a:off x="4607925" y="1458825"/>
                <a:ext cx="447100" cy="182800"/>
              </a:xfrm>
              <a:custGeom>
                <a:avLst/>
                <a:gdLst/>
                <a:ahLst/>
                <a:cxnLst/>
                <a:rect l="l" t="t" r="r" b="b"/>
                <a:pathLst>
                  <a:path w="17884" h="7312" extrusionOk="0">
                    <a:moveTo>
                      <a:pt x="3823" y="0"/>
                    </a:moveTo>
                    <a:lnTo>
                      <a:pt x="1" y="7311"/>
                    </a:lnTo>
                    <a:lnTo>
                      <a:pt x="14465" y="7311"/>
                    </a:lnTo>
                    <a:lnTo>
                      <a:pt x="17884" y="53"/>
                    </a:lnTo>
                    <a:lnTo>
                      <a:pt x="382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33"/>
              <p:cNvSpPr/>
              <p:nvPr/>
            </p:nvSpPr>
            <p:spPr>
              <a:xfrm>
                <a:off x="4644750" y="1454000"/>
                <a:ext cx="96450" cy="194200"/>
              </a:xfrm>
              <a:custGeom>
                <a:avLst/>
                <a:gdLst/>
                <a:ahLst/>
                <a:cxnLst/>
                <a:rect l="l" t="t" r="r" b="b"/>
                <a:pathLst>
                  <a:path w="3858" h="7768" extrusionOk="0">
                    <a:moveTo>
                      <a:pt x="3682" y="1"/>
                    </a:moveTo>
                    <a:lnTo>
                      <a:pt x="0" y="7680"/>
                    </a:lnTo>
                    <a:lnTo>
                      <a:pt x="158" y="7767"/>
                    </a:lnTo>
                    <a:lnTo>
                      <a:pt x="3858" y="71"/>
                    </a:lnTo>
                    <a:lnTo>
                      <a:pt x="36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33"/>
              <p:cNvSpPr/>
              <p:nvPr/>
            </p:nvSpPr>
            <p:spPr>
              <a:xfrm>
                <a:off x="4681575" y="1454000"/>
                <a:ext cx="96450" cy="194200"/>
              </a:xfrm>
              <a:custGeom>
                <a:avLst/>
                <a:gdLst/>
                <a:ahLst/>
                <a:cxnLst/>
                <a:rect l="l" t="t" r="r" b="b"/>
                <a:pathLst>
                  <a:path w="3858" h="7768" extrusionOk="0">
                    <a:moveTo>
                      <a:pt x="3699" y="1"/>
                    </a:moveTo>
                    <a:lnTo>
                      <a:pt x="0" y="7680"/>
                    </a:lnTo>
                    <a:lnTo>
                      <a:pt x="158" y="7767"/>
                    </a:lnTo>
                    <a:lnTo>
                      <a:pt x="3857" y="71"/>
                    </a:lnTo>
                    <a:lnTo>
                      <a:pt x="369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33"/>
              <p:cNvSpPr/>
              <p:nvPr/>
            </p:nvSpPr>
            <p:spPr>
              <a:xfrm>
                <a:off x="4724075" y="1454000"/>
                <a:ext cx="96450" cy="194200"/>
              </a:xfrm>
              <a:custGeom>
                <a:avLst/>
                <a:gdLst/>
                <a:ahLst/>
                <a:cxnLst/>
                <a:rect l="l" t="t" r="r" b="b"/>
                <a:pathLst>
                  <a:path w="3858" h="7768" extrusionOk="0">
                    <a:moveTo>
                      <a:pt x="3700" y="1"/>
                    </a:moveTo>
                    <a:lnTo>
                      <a:pt x="1" y="7680"/>
                    </a:lnTo>
                    <a:lnTo>
                      <a:pt x="159" y="7767"/>
                    </a:lnTo>
                    <a:lnTo>
                      <a:pt x="3858" y="71"/>
                    </a:lnTo>
                    <a:lnTo>
                      <a:pt x="370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33"/>
              <p:cNvSpPr/>
              <p:nvPr/>
            </p:nvSpPr>
            <p:spPr>
              <a:xfrm>
                <a:off x="4760900" y="1454000"/>
                <a:ext cx="96900" cy="194200"/>
              </a:xfrm>
              <a:custGeom>
                <a:avLst/>
                <a:gdLst/>
                <a:ahLst/>
                <a:cxnLst/>
                <a:rect l="l" t="t" r="r" b="b"/>
                <a:pathLst>
                  <a:path w="3876" h="7768" extrusionOk="0">
                    <a:moveTo>
                      <a:pt x="3717" y="1"/>
                    </a:moveTo>
                    <a:lnTo>
                      <a:pt x="0" y="7680"/>
                    </a:lnTo>
                    <a:lnTo>
                      <a:pt x="158" y="7767"/>
                    </a:lnTo>
                    <a:lnTo>
                      <a:pt x="3875" y="88"/>
                    </a:lnTo>
                    <a:lnTo>
                      <a:pt x="37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33"/>
              <p:cNvSpPr/>
              <p:nvPr/>
            </p:nvSpPr>
            <p:spPr>
              <a:xfrm>
                <a:off x="4803850" y="1454000"/>
                <a:ext cx="96450" cy="194200"/>
              </a:xfrm>
              <a:custGeom>
                <a:avLst/>
                <a:gdLst/>
                <a:ahLst/>
                <a:cxnLst/>
                <a:rect l="l" t="t" r="r" b="b"/>
                <a:pathLst>
                  <a:path w="3858" h="7768" extrusionOk="0">
                    <a:moveTo>
                      <a:pt x="3700" y="1"/>
                    </a:moveTo>
                    <a:lnTo>
                      <a:pt x="1" y="7680"/>
                    </a:lnTo>
                    <a:lnTo>
                      <a:pt x="158" y="7767"/>
                    </a:lnTo>
                    <a:lnTo>
                      <a:pt x="3858" y="71"/>
                    </a:lnTo>
                    <a:lnTo>
                      <a:pt x="370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33"/>
              <p:cNvSpPr/>
              <p:nvPr/>
            </p:nvSpPr>
            <p:spPr>
              <a:xfrm>
                <a:off x="4840675" y="1454000"/>
                <a:ext cx="96450" cy="194200"/>
              </a:xfrm>
              <a:custGeom>
                <a:avLst/>
                <a:gdLst/>
                <a:ahLst/>
                <a:cxnLst/>
                <a:rect l="l" t="t" r="r" b="b"/>
                <a:pathLst>
                  <a:path w="3858" h="7768" extrusionOk="0">
                    <a:moveTo>
                      <a:pt x="3700" y="1"/>
                    </a:moveTo>
                    <a:lnTo>
                      <a:pt x="0" y="7680"/>
                    </a:lnTo>
                    <a:lnTo>
                      <a:pt x="158" y="7767"/>
                    </a:lnTo>
                    <a:lnTo>
                      <a:pt x="3858" y="71"/>
                    </a:lnTo>
                    <a:lnTo>
                      <a:pt x="370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33"/>
              <p:cNvSpPr/>
              <p:nvPr/>
            </p:nvSpPr>
            <p:spPr>
              <a:xfrm>
                <a:off x="4883200" y="1454000"/>
                <a:ext cx="96875" cy="193750"/>
              </a:xfrm>
              <a:custGeom>
                <a:avLst/>
                <a:gdLst/>
                <a:ahLst/>
                <a:cxnLst/>
                <a:rect l="l" t="t" r="r" b="b"/>
                <a:pathLst>
                  <a:path w="3875" h="7750" extrusionOk="0">
                    <a:moveTo>
                      <a:pt x="3717" y="1"/>
                    </a:moveTo>
                    <a:lnTo>
                      <a:pt x="0" y="7680"/>
                    </a:lnTo>
                    <a:lnTo>
                      <a:pt x="158" y="7750"/>
                    </a:lnTo>
                    <a:lnTo>
                      <a:pt x="3875" y="71"/>
                    </a:lnTo>
                    <a:lnTo>
                      <a:pt x="37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33"/>
              <p:cNvSpPr/>
              <p:nvPr/>
            </p:nvSpPr>
            <p:spPr>
              <a:xfrm>
                <a:off x="4920450" y="1453550"/>
                <a:ext cx="96000" cy="194650"/>
              </a:xfrm>
              <a:custGeom>
                <a:avLst/>
                <a:gdLst/>
                <a:ahLst/>
                <a:cxnLst/>
                <a:rect l="l" t="t" r="r" b="b"/>
                <a:pathLst>
                  <a:path w="3840" h="7786" extrusionOk="0">
                    <a:moveTo>
                      <a:pt x="3682" y="1"/>
                    </a:moveTo>
                    <a:lnTo>
                      <a:pt x="0" y="7698"/>
                    </a:lnTo>
                    <a:lnTo>
                      <a:pt x="158" y="7785"/>
                    </a:lnTo>
                    <a:lnTo>
                      <a:pt x="3840" y="89"/>
                    </a:lnTo>
                    <a:lnTo>
                      <a:pt x="36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33"/>
              <p:cNvSpPr/>
              <p:nvPr/>
            </p:nvSpPr>
            <p:spPr>
              <a:xfrm>
                <a:off x="4681575" y="1489950"/>
                <a:ext cx="355500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14220" h="702" extrusionOk="0">
                    <a:moveTo>
                      <a:pt x="0" y="0"/>
                    </a:moveTo>
                    <a:lnTo>
                      <a:pt x="0" y="368"/>
                    </a:lnTo>
                    <a:lnTo>
                      <a:pt x="14219" y="701"/>
                    </a:lnTo>
                    <a:lnTo>
                      <a:pt x="14219" y="3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33"/>
              <p:cNvSpPr/>
              <p:nvPr/>
            </p:nvSpPr>
            <p:spPr>
              <a:xfrm>
                <a:off x="4651325" y="1547800"/>
                <a:ext cx="359450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14378" h="685" extrusionOk="0">
                    <a:moveTo>
                      <a:pt x="0" y="1"/>
                    </a:moveTo>
                    <a:lnTo>
                      <a:pt x="0" y="369"/>
                    </a:lnTo>
                    <a:lnTo>
                      <a:pt x="14377" y="684"/>
                    </a:lnTo>
                    <a:lnTo>
                      <a:pt x="14377" y="33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33"/>
              <p:cNvSpPr/>
              <p:nvPr/>
            </p:nvSpPr>
            <p:spPr>
              <a:xfrm>
                <a:off x="4626775" y="1593375"/>
                <a:ext cx="362950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14518" h="685" extrusionOk="0">
                    <a:moveTo>
                      <a:pt x="1" y="1"/>
                    </a:moveTo>
                    <a:lnTo>
                      <a:pt x="1" y="352"/>
                    </a:lnTo>
                    <a:lnTo>
                      <a:pt x="14518" y="685"/>
                    </a:lnTo>
                    <a:lnTo>
                      <a:pt x="14518" y="31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33"/>
              <p:cNvSpPr/>
              <p:nvPr/>
            </p:nvSpPr>
            <p:spPr>
              <a:xfrm>
                <a:off x="4607925" y="1459700"/>
                <a:ext cx="336650" cy="181925"/>
              </a:xfrm>
              <a:custGeom>
                <a:avLst/>
                <a:gdLst/>
                <a:ahLst/>
                <a:cxnLst/>
                <a:rect l="l" t="t" r="r" b="b"/>
                <a:pathLst>
                  <a:path w="13466" h="7277" extrusionOk="0">
                    <a:moveTo>
                      <a:pt x="9608" y="0"/>
                    </a:moveTo>
                    <a:lnTo>
                      <a:pt x="1" y="7276"/>
                    </a:lnTo>
                    <a:lnTo>
                      <a:pt x="5155" y="7276"/>
                    </a:lnTo>
                    <a:lnTo>
                      <a:pt x="13466" y="18"/>
                    </a:lnTo>
                    <a:lnTo>
                      <a:pt x="960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33"/>
              <p:cNvSpPr/>
              <p:nvPr/>
            </p:nvSpPr>
            <p:spPr>
              <a:xfrm>
                <a:off x="4766150" y="1458375"/>
                <a:ext cx="231025" cy="184575"/>
              </a:xfrm>
              <a:custGeom>
                <a:avLst/>
                <a:gdLst/>
                <a:ahLst/>
                <a:cxnLst/>
                <a:rect l="l" t="t" r="r" b="b"/>
                <a:pathLst>
                  <a:path w="9241" h="7383" extrusionOk="0">
                    <a:moveTo>
                      <a:pt x="7961" y="1"/>
                    </a:moveTo>
                    <a:lnTo>
                      <a:pt x="1" y="7347"/>
                    </a:lnTo>
                    <a:lnTo>
                      <a:pt x="1737" y="7382"/>
                    </a:lnTo>
                    <a:lnTo>
                      <a:pt x="9241" y="53"/>
                    </a:lnTo>
                    <a:lnTo>
                      <a:pt x="796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7" name="Google Shape;917;p33"/>
            <p:cNvGrpSpPr/>
            <p:nvPr/>
          </p:nvGrpSpPr>
          <p:grpSpPr>
            <a:xfrm>
              <a:off x="2441482" y="3400675"/>
              <a:ext cx="1136195" cy="700620"/>
              <a:chOff x="4592575" y="1448750"/>
              <a:chExt cx="505425" cy="311650"/>
            </a:xfrm>
          </p:grpSpPr>
          <p:sp>
            <p:nvSpPr>
              <p:cNvPr id="918" name="Google Shape;918;p33"/>
              <p:cNvSpPr/>
              <p:nvPr/>
            </p:nvSpPr>
            <p:spPr>
              <a:xfrm>
                <a:off x="4695150" y="1498700"/>
                <a:ext cx="403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825" extrusionOk="0">
                    <a:moveTo>
                      <a:pt x="1" y="1"/>
                    </a:moveTo>
                    <a:lnTo>
                      <a:pt x="1" y="1824"/>
                    </a:lnTo>
                    <a:lnTo>
                      <a:pt x="1614" y="1824"/>
                    </a:lnTo>
                    <a:lnTo>
                      <a:pt x="1614" y="1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33"/>
              <p:cNvSpPr/>
              <p:nvPr/>
            </p:nvSpPr>
            <p:spPr>
              <a:xfrm>
                <a:off x="4698650" y="1498700"/>
                <a:ext cx="368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1825" extrusionOk="0">
                    <a:moveTo>
                      <a:pt x="1" y="1"/>
                    </a:moveTo>
                    <a:lnTo>
                      <a:pt x="1" y="1824"/>
                    </a:lnTo>
                    <a:lnTo>
                      <a:pt x="1474" y="1824"/>
                    </a:lnTo>
                    <a:lnTo>
                      <a:pt x="1474" y="1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33"/>
              <p:cNvSpPr/>
              <p:nvPr/>
            </p:nvSpPr>
            <p:spPr>
              <a:xfrm>
                <a:off x="4760900" y="1498700"/>
                <a:ext cx="403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825" extrusionOk="0">
                    <a:moveTo>
                      <a:pt x="0" y="1"/>
                    </a:moveTo>
                    <a:lnTo>
                      <a:pt x="0" y="1824"/>
                    </a:lnTo>
                    <a:lnTo>
                      <a:pt x="1613" y="1824"/>
                    </a:lnTo>
                    <a:lnTo>
                      <a:pt x="1613" y="1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33"/>
              <p:cNvSpPr/>
              <p:nvPr/>
            </p:nvSpPr>
            <p:spPr>
              <a:xfrm>
                <a:off x="4764400" y="1498700"/>
                <a:ext cx="368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1825" extrusionOk="0">
                    <a:moveTo>
                      <a:pt x="1" y="1"/>
                    </a:moveTo>
                    <a:lnTo>
                      <a:pt x="1" y="1824"/>
                    </a:lnTo>
                    <a:lnTo>
                      <a:pt x="1473" y="1824"/>
                    </a:lnTo>
                    <a:lnTo>
                      <a:pt x="1473" y="1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33"/>
              <p:cNvSpPr/>
              <p:nvPr/>
            </p:nvSpPr>
            <p:spPr>
              <a:xfrm>
                <a:off x="4822275" y="1498700"/>
                <a:ext cx="403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825" extrusionOk="0">
                    <a:moveTo>
                      <a:pt x="0" y="1"/>
                    </a:moveTo>
                    <a:lnTo>
                      <a:pt x="0" y="1824"/>
                    </a:lnTo>
                    <a:lnTo>
                      <a:pt x="1613" y="1824"/>
                    </a:lnTo>
                    <a:lnTo>
                      <a:pt x="1613" y="1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33"/>
              <p:cNvSpPr/>
              <p:nvPr/>
            </p:nvSpPr>
            <p:spPr>
              <a:xfrm>
                <a:off x="4825775" y="1498700"/>
                <a:ext cx="368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1825" extrusionOk="0">
                    <a:moveTo>
                      <a:pt x="0" y="1"/>
                    </a:moveTo>
                    <a:lnTo>
                      <a:pt x="0" y="1824"/>
                    </a:lnTo>
                    <a:lnTo>
                      <a:pt x="1473" y="1824"/>
                    </a:lnTo>
                    <a:lnTo>
                      <a:pt x="1473" y="1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33"/>
              <p:cNvSpPr/>
              <p:nvPr/>
            </p:nvSpPr>
            <p:spPr>
              <a:xfrm>
                <a:off x="4883625" y="1498700"/>
                <a:ext cx="403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825" extrusionOk="0">
                    <a:moveTo>
                      <a:pt x="1" y="1"/>
                    </a:moveTo>
                    <a:lnTo>
                      <a:pt x="1" y="1824"/>
                    </a:lnTo>
                    <a:lnTo>
                      <a:pt x="1614" y="1824"/>
                    </a:lnTo>
                    <a:lnTo>
                      <a:pt x="1614" y="1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33"/>
              <p:cNvSpPr/>
              <p:nvPr/>
            </p:nvSpPr>
            <p:spPr>
              <a:xfrm>
                <a:off x="4887125" y="1498700"/>
                <a:ext cx="368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1825" extrusionOk="0">
                    <a:moveTo>
                      <a:pt x="1" y="1"/>
                    </a:moveTo>
                    <a:lnTo>
                      <a:pt x="1" y="1824"/>
                    </a:lnTo>
                    <a:lnTo>
                      <a:pt x="1474" y="1824"/>
                    </a:lnTo>
                    <a:lnTo>
                      <a:pt x="1474" y="1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33"/>
              <p:cNvSpPr/>
              <p:nvPr/>
            </p:nvSpPr>
            <p:spPr>
              <a:xfrm>
                <a:off x="4908600" y="1455750"/>
                <a:ext cx="53500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2140" h="913" extrusionOk="0">
                    <a:moveTo>
                      <a:pt x="1" y="1"/>
                    </a:moveTo>
                    <a:lnTo>
                      <a:pt x="1" y="912"/>
                    </a:lnTo>
                    <a:lnTo>
                      <a:pt x="2140" y="912"/>
                    </a:lnTo>
                    <a:lnTo>
                      <a:pt x="2140" y="1"/>
                    </a:lnTo>
                    <a:close/>
                  </a:path>
                </a:pathLst>
              </a:custGeom>
              <a:solidFill>
                <a:srgbClr val="5B5A5A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33"/>
              <p:cNvSpPr/>
              <p:nvPr/>
            </p:nvSpPr>
            <p:spPr>
              <a:xfrm>
                <a:off x="4930975" y="1478100"/>
                <a:ext cx="41650" cy="108725"/>
              </a:xfrm>
              <a:custGeom>
                <a:avLst/>
                <a:gdLst/>
                <a:ahLst/>
                <a:cxnLst/>
                <a:rect l="l" t="t" r="r" b="b"/>
                <a:pathLst>
                  <a:path w="1666" h="4349" extrusionOk="0">
                    <a:moveTo>
                      <a:pt x="0" y="1"/>
                    </a:moveTo>
                    <a:lnTo>
                      <a:pt x="0" y="4349"/>
                    </a:lnTo>
                    <a:lnTo>
                      <a:pt x="1666" y="4349"/>
                    </a:lnTo>
                    <a:lnTo>
                      <a:pt x="1666" y="1"/>
                    </a:lnTo>
                    <a:close/>
                  </a:path>
                </a:pathLst>
              </a:custGeom>
              <a:solidFill>
                <a:srgbClr val="5B5A5A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33"/>
              <p:cNvSpPr/>
              <p:nvPr/>
            </p:nvSpPr>
            <p:spPr>
              <a:xfrm>
                <a:off x="4747300" y="1471975"/>
                <a:ext cx="123200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4928" h="509" extrusionOk="0">
                    <a:moveTo>
                      <a:pt x="229" y="0"/>
                    </a:moveTo>
                    <a:lnTo>
                      <a:pt x="1" y="491"/>
                    </a:lnTo>
                    <a:lnTo>
                      <a:pt x="4928" y="509"/>
                    </a:lnTo>
                    <a:lnTo>
                      <a:pt x="466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33"/>
              <p:cNvSpPr/>
              <p:nvPr/>
            </p:nvSpPr>
            <p:spPr>
              <a:xfrm>
                <a:off x="4734175" y="1515800"/>
                <a:ext cx="15122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6049" h="527" extrusionOk="0">
                    <a:moveTo>
                      <a:pt x="245" y="1"/>
                    </a:moveTo>
                    <a:lnTo>
                      <a:pt x="0" y="527"/>
                    </a:lnTo>
                    <a:lnTo>
                      <a:pt x="6049" y="474"/>
                    </a:lnTo>
                    <a:lnTo>
                      <a:pt x="578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33"/>
              <p:cNvSpPr/>
              <p:nvPr/>
            </p:nvSpPr>
            <p:spPr>
              <a:xfrm>
                <a:off x="4749075" y="1553050"/>
                <a:ext cx="99950" cy="192025"/>
              </a:xfrm>
              <a:custGeom>
                <a:avLst/>
                <a:gdLst/>
                <a:ahLst/>
                <a:cxnLst/>
                <a:rect l="l" t="t" r="r" b="b"/>
                <a:pathLst>
                  <a:path w="3998" h="7681" extrusionOk="0">
                    <a:moveTo>
                      <a:pt x="0" y="1"/>
                    </a:moveTo>
                    <a:lnTo>
                      <a:pt x="0" y="7680"/>
                    </a:lnTo>
                    <a:lnTo>
                      <a:pt x="3998" y="7680"/>
                    </a:lnTo>
                    <a:lnTo>
                      <a:pt x="39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33"/>
              <p:cNvSpPr/>
              <p:nvPr/>
            </p:nvSpPr>
            <p:spPr>
              <a:xfrm>
                <a:off x="4839800" y="1553050"/>
                <a:ext cx="46050" cy="1920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7681" extrusionOk="0">
                    <a:moveTo>
                      <a:pt x="0" y="1"/>
                    </a:moveTo>
                    <a:lnTo>
                      <a:pt x="0" y="7680"/>
                    </a:lnTo>
                    <a:lnTo>
                      <a:pt x="1841" y="7680"/>
                    </a:lnTo>
                    <a:lnTo>
                      <a:pt x="18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33"/>
              <p:cNvSpPr/>
              <p:nvPr/>
            </p:nvSpPr>
            <p:spPr>
              <a:xfrm>
                <a:off x="4710050" y="1742850"/>
                <a:ext cx="130200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5208" h="702" extrusionOk="0">
                    <a:moveTo>
                      <a:pt x="1" y="1"/>
                    </a:moveTo>
                    <a:lnTo>
                      <a:pt x="1" y="702"/>
                    </a:lnTo>
                    <a:lnTo>
                      <a:pt x="5208" y="702"/>
                    </a:lnTo>
                    <a:lnTo>
                      <a:pt x="52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33"/>
              <p:cNvSpPr/>
              <p:nvPr/>
            </p:nvSpPr>
            <p:spPr>
              <a:xfrm>
                <a:off x="4839350" y="1742850"/>
                <a:ext cx="83325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702" extrusionOk="0">
                    <a:moveTo>
                      <a:pt x="1" y="1"/>
                    </a:moveTo>
                    <a:lnTo>
                      <a:pt x="1" y="702"/>
                    </a:lnTo>
                    <a:lnTo>
                      <a:pt x="3332" y="702"/>
                    </a:lnTo>
                    <a:lnTo>
                      <a:pt x="333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33"/>
              <p:cNvSpPr/>
              <p:nvPr/>
            </p:nvSpPr>
            <p:spPr>
              <a:xfrm>
                <a:off x="4621075" y="1448750"/>
                <a:ext cx="476925" cy="205150"/>
              </a:xfrm>
              <a:custGeom>
                <a:avLst/>
                <a:gdLst/>
                <a:ahLst/>
                <a:cxnLst/>
                <a:rect l="l" t="t" r="r" b="b"/>
                <a:pathLst>
                  <a:path w="19077" h="8206" extrusionOk="0">
                    <a:moveTo>
                      <a:pt x="4208" y="0"/>
                    </a:moveTo>
                    <a:lnTo>
                      <a:pt x="1" y="8205"/>
                    </a:lnTo>
                    <a:lnTo>
                      <a:pt x="15394" y="8205"/>
                    </a:lnTo>
                    <a:lnTo>
                      <a:pt x="19076" y="18"/>
                    </a:lnTo>
                    <a:lnTo>
                      <a:pt x="420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33"/>
              <p:cNvSpPr/>
              <p:nvPr/>
            </p:nvSpPr>
            <p:spPr>
              <a:xfrm>
                <a:off x="4592575" y="1448750"/>
                <a:ext cx="477350" cy="205150"/>
              </a:xfrm>
              <a:custGeom>
                <a:avLst/>
                <a:gdLst/>
                <a:ahLst/>
                <a:cxnLst/>
                <a:rect l="l" t="t" r="r" b="b"/>
                <a:pathLst>
                  <a:path w="19094" h="8206" extrusionOk="0">
                    <a:moveTo>
                      <a:pt x="4209" y="0"/>
                    </a:moveTo>
                    <a:lnTo>
                      <a:pt x="1" y="8205"/>
                    </a:lnTo>
                    <a:lnTo>
                      <a:pt x="15412" y="8205"/>
                    </a:lnTo>
                    <a:lnTo>
                      <a:pt x="19094" y="18"/>
                    </a:lnTo>
                    <a:lnTo>
                      <a:pt x="42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33"/>
              <p:cNvSpPr/>
              <p:nvPr/>
            </p:nvSpPr>
            <p:spPr>
              <a:xfrm>
                <a:off x="4599150" y="1452675"/>
                <a:ext cx="462450" cy="195975"/>
              </a:xfrm>
              <a:custGeom>
                <a:avLst/>
                <a:gdLst/>
                <a:ahLst/>
                <a:cxnLst/>
                <a:rect l="l" t="t" r="r" b="b"/>
                <a:pathLst>
                  <a:path w="18498" h="7839" extrusionOk="0">
                    <a:moveTo>
                      <a:pt x="4086" y="1"/>
                    </a:moveTo>
                    <a:lnTo>
                      <a:pt x="1" y="7838"/>
                    </a:lnTo>
                    <a:lnTo>
                      <a:pt x="14939" y="7838"/>
                    </a:lnTo>
                    <a:lnTo>
                      <a:pt x="18498" y="36"/>
                    </a:lnTo>
                    <a:lnTo>
                      <a:pt x="40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33"/>
              <p:cNvSpPr/>
              <p:nvPr/>
            </p:nvSpPr>
            <p:spPr>
              <a:xfrm>
                <a:off x="4607925" y="1458825"/>
                <a:ext cx="447100" cy="182800"/>
              </a:xfrm>
              <a:custGeom>
                <a:avLst/>
                <a:gdLst/>
                <a:ahLst/>
                <a:cxnLst/>
                <a:rect l="l" t="t" r="r" b="b"/>
                <a:pathLst>
                  <a:path w="17884" h="7312" extrusionOk="0">
                    <a:moveTo>
                      <a:pt x="3823" y="0"/>
                    </a:moveTo>
                    <a:lnTo>
                      <a:pt x="1" y="7311"/>
                    </a:lnTo>
                    <a:lnTo>
                      <a:pt x="14465" y="7311"/>
                    </a:lnTo>
                    <a:lnTo>
                      <a:pt x="17884" y="53"/>
                    </a:lnTo>
                    <a:lnTo>
                      <a:pt x="382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33"/>
              <p:cNvSpPr/>
              <p:nvPr/>
            </p:nvSpPr>
            <p:spPr>
              <a:xfrm>
                <a:off x="4644750" y="1454000"/>
                <a:ext cx="96450" cy="194200"/>
              </a:xfrm>
              <a:custGeom>
                <a:avLst/>
                <a:gdLst/>
                <a:ahLst/>
                <a:cxnLst/>
                <a:rect l="l" t="t" r="r" b="b"/>
                <a:pathLst>
                  <a:path w="3858" h="7768" extrusionOk="0">
                    <a:moveTo>
                      <a:pt x="3682" y="1"/>
                    </a:moveTo>
                    <a:lnTo>
                      <a:pt x="0" y="7680"/>
                    </a:lnTo>
                    <a:lnTo>
                      <a:pt x="158" y="7767"/>
                    </a:lnTo>
                    <a:lnTo>
                      <a:pt x="3858" y="71"/>
                    </a:lnTo>
                    <a:lnTo>
                      <a:pt x="36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33"/>
              <p:cNvSpPr/>
              <p:nvPr/>
            </p:nvSpPr>
            <p:spPr>
              <a:xfrm>
                <a:off x="4681575" y="1454000"/>
                <a:ext cx="96450" cy="194200"/>
              </a:xfrm>
              <a:custGeom>
                <a:avLst/>
                <a:gdLst/>
                <a:ahLst/>
                <a:cxnLst/>
                <a:rect l="l" t="t" r="r" b="b"/>
                <a:pathLst>
                  <a:path w="3858" h="7768" extrusionOk="0">
                    <a:moveTo>
                      <a:pt x="3699" y="1"/>
                    </a:moveTo>
                    <a:lnTo>
                      <a:pt x="0" y="7680"/>
                    </a:lnTo>
                    <a:lnTo>
                      <a:pt x="158" y="7767"/>
                    </a:lnTo>
                    <a:lnTo>
                      <a:pt x="3857" y="71"/>
                    </a:lnTo>
                    <a:lnTo>
                      <a:pt x="369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33"/>
              <p:cNvSpPr/>
              <p:nvPr/>
            </p:nvSpPr>
            <p:spPr>
              <a:xfrm>
                <a:off x="4724075" y="1454000"/>
                <a:ext cx="96450" cy="194200"/>
              </a:xfrm>
              <a:custGeom>
                <a:avLst/>
                <a:gdLst/>
                <a:ahLst/>
                <a:cxnLst/>
                <a:rect l="l" t="t" r="r" b="b"/>
                <a:pathLst>
                  <a:path w="3858" h="7768" extrusionOk="0">
                    <a:moveTo>
                      <a:pt x="3700" y="1"/>
                    </a:moveTo>
                    <a:lnTo>
                      <a:pt x="1" y="7680"/>
                    </a:lnTo>
                    <a:lnTo>
                      <a:pt x="159" y="7767"/>
                    </a:lnTo>
                    <a:lnTo>
                      <a:pt x="3858" y="71"/>
                    </a:lnTo>
                    <a:lnTo>
                      <a:pt x="370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33"/>
              <p:cNvSpPr/>
              <p:nvPr/>
            </p:nvSpPr>
            <p:spPr>
              <a:xfrm>
                <a:off x="4760900" y="1454000"/>
                <a:ext cx="96900" cy="194200"/>
              </a:xfrm>
              <a:custGeom>
                <a:avLst/>
                <a:gdLst/>
                <a:ahLst/>
                <a:cxnLst/>
                <a:rect l="l" t="t" r="r" b="b"/>
                <a:pathLst>
                  <a:path w="3876" h="7768" extrusionOk="0">
                    <a:moveTo>
                      <a:pt x="3717" y="1"/>
                    </a:moveTo>
                    <a:lnTo>
                      <a:pt x="0" y="7680"/>
                    </a:lnTo>
                    <a:lnTo>
                      <a:pt x="158" y="7767"/>
                    </a:lnTo>
                    <a:lnTo>
                      <a:pt x="3875" y="88"/>
                    </a:lnTo>
                    <a:lnTo>
                      <a:pt x="37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33"/>
              <p:cNvSpPr/>
              <p:nvPr/>
            </p:nvSpPr>
            <p:spPr>
              <a:xfrm>
                <a:off x="4803850" y="1454000"/>
                <a:ext cx="96450" cy="194200"/>
              </a:xfrm>
              <a:custGeom>
                <a:avLst/>
                <a:gdLst/>
                <a:ahLst/>
                <a:cxnLst/>
                <a:rect l="l" t="t" r="r" b="b"/>
                <a:pathLst>
                  <a:path w="3858" h="7768" extrusionOk="0">
                    <a:moveTo>
                      <a:pt x="3700" y="1"/>
                    </a:moveTo>
                    <a:lnTo>
                      <a:pt x="1" y="7680"/>
                    </a:lnTo>
                    <a:lnTo>
                      <a:pt x="158" y="7767"/>
                    </a:lnTo>
                    <a:lnTo>
                      <a:pt x="3858" y="71"/>
                    </a:lnTo>
                    <a:lnTo>
                      <a:pt x="370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33"/>
              <p:cNvSpPr/>
              <p:nvPr/>
            </p:nvSpPr>
            <p:spPr>
              <a:xfrm>
                <a:off x="4840675" y="1454000"/>
                <a:ext cx="96450" cy="194200"/>
              </a:xfrm>
              <a:custGeom>
                <a:avLst/>
                <a:gdLst/>
                <a:ahLst/>
                <a:cxnLst/>
                <a:rect l="l" t="t" r="r" b="b"/>
                <a:pathLst>
                  <a:path w="3858" h="7768" extrusionOk="0">
                    <a:moveTo>
                      <a:pt x="3700" y="1"/>
                    </a:moveTo>
                    <a:lnTo>
                      <a:pt x="0" y="7680"/>
                    </a:lnTo>
                    <a:lnTo>
                      <a:pt x="158" y="7767"/>
                    </a:lnTo>
                    <a:lnTo>
                      <a:pt x="3858" y="71"/>
                    </a:lnTo>
                    <a:lnTo>
                      <a:pt x="370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33"/>
              <p:cNvSpPr/>
              <p:nvPr/>
            </p:nvSpPr>
            <p:spPr>
              <a:xfrm>
                <a:off x="4883200" y="1454000"/>
                <a:ext cx="96875" cy="193750"/>
              </a:xfrm>
              <a:custGeom>
                <a:avLst/>
                <a:gdLst/>
                <a:ahLst/>
                <a:cxnLst/>
                <a:rect l="l" t="t" r="r" b="b"/>
                <a:pathLst>
                  <a:path w="3875" h="7750" extrusionOk="0">
                    <a:moveTo>
                      <a:pt x="3717" y="1"/>
                    </a:moveTo>
                    <a:lnTo>
                      <a:pt x="0" y="7680"/>
                    </a:lnTo>
                    <a:lnTo>
                      <a:pt x="158" y="7750"/>
                    </a:lnTo>
                    <a:lnTo>
                      <a:pt x="3875" y="71"/>
                    </a:lnTo>
                    <a:lnTo>
                      <a:pt x="37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33"/>
              <p:cNvSpPr/>
              <p:nvPr/>
            </p:nvSpPr>
            <p:spPr>
              <a:xfrm>
                <a:off x="4920450" y="1453550"/>
                <a:ext cx="96000" cy="194650"/>
              </a:xfrm>
              <a:custGeom>
                <a:avLst/>
                <a:gdLst/>
                <a:ahLst/>
                <a:cxnLst/>
                <a:rect l="l" t="t" r="r" b="b"/>
                <a:pathLst>
                  <a:path w="3840" h="7786" extrusionOk="0">
                    <a:moveTo>
                      <a:pt x="3682" y="1"/>
                    </a:moveTo>
                    <a:lnTo>
                      <a:pt x="0" y="7698"/>
                    </a:lnTo>
                    <a:lnTo>
                      <a:pt x="158" y="7785"/>
                    </a:lnTo>
                    <a:lnTo>
                      <a:pt x="3840" y="89"/>
                    </a:lnTo>
                    <a:lnTo>
                      <a:pt x="36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33"/>
              <p:cNvSpPr/>
              <p:nvPr/>
            </p:nvSpPr>
            <p:spPr>
              <a:xfrm>
                <a:off x="4681575" y="1489950"/>
                <a:ext cx="355500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14220" h="702" extrusionOk="0">
                    <a:moveTo>
                      <a:pt x="0" y="0"/>
                    </a:moveTo>
                    <a:lnTo>
                      <a:pt x="0" y="368"/>
                    </a:lnTo>
                    <a:lnTo>
                      <a:pt x="14219" y="701"/>
                    </a:lnTo>
                    <a:lnTo>
                      <a:pt x="14219" y="3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33"/>
              <p:cNvSpPr/>
              <p:nvPr/>
            </p:nvSpPr>
            <p:spPr>
              <a:xfrm>
                <a:off x="4651325" y="1547800"/>
                <a:ext cx="359450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14378" h="685" extrusionOk="0">
                    <a:moveTo>
                      <a:pt x="0" y="1"/>
                    </a:moveTo>
                    <a:lnTo>
                      <a:pt x="0" y="369"/>
                    </a:lnTo>
                    <a:lnTo>
                      <a:pt x="14377" y="684"/>
                    </a:lnTo>
                    <a:lnTo>
                      <a:pt x="14377" y="33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33"/>
              <p:cNvSpPr/>
              <p:nvPr/>
            </p:nvSpPr>
            <p:spPr>
              <a:xfrm>
                <a:off x="4626775" y="1593375"/>
                <a:ext cx="362950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14518" h="685" extrusionOk="0">
                    <a:moveTo>
                      <a:pt x="1" y="1"/>
                    </a:moveTo>
                    <a:lnTo>
                      <a:pt x="1" y="352"/>
                    </a:lnTo>
                    <a:lnTo>
                      <a:pt x="14518" y="685"/>
                    </a:lnTo>
                    <a:lnTo>
                      <a:pt x="14518" y="31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33"/>
              <p:cNvSpPr/>
              <p:nvPr/>
            </p:nvSpPr>
            <p:spPr>
              <a:xfrm>
                <a:off x="4607925" y="1459700"/>
                <a:ext cx="336650" cy="181925"/>
              </a:xfrm>
              <a:custGeom>
                <a:avLst/>
                <a:gdLst/>
                <a:ahLst/>
                <a:cxnLst/>
                <a:rect l="l" t="t" r="r" b="b"/>
                <a:pathLst>
                  <a:path w="13466" h="7277" extrusionOk="0">
                    <a:moveTo>
                      <a:pt x="9608" y="0"/>
                    </a:moveTo>
                    <a:lnTo>
                      <a:pt x="1" y="7276"/>
                    </a:lnTo>
                    <a:lnTo>
                      <a:pt x="5155" y="7276"/>
                    </a:lnTo>
                    <a:lnTo>
                      <a:pt x="13466" y="18"/>
                    </a:lnTo>
                    <a:lnTo>
                      <a:pt x="960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33"/>
              <p:cNvSpPr/>
              <p:nvPr/>
            </p:nvSpPr>
            <p:spPr>
              <a:xfrm>
                <a:off x="4766150" y="1458375"/>
                <a:ext cx="231025" cy="184575"/>
              </a:xfrm>
              <a:custGeom>
                <a:avLst/>
                <a:gdLst/>
                <a:ahLst/>
                <a:cxnLst/>
                <a:rect l="l" t="t" r="r" b="b"/>
                <a:pathLst>
                  <a:path w="9241" h="7383" extrusionOk="0">
                    <a:moveTo>
                      <a:pt x="7961" y="1"/>
                    </a:moveTo>
                    <a:lnTo>
                      <a:pt x="1" y="7347"/>
                    </a:lnTo>
                    <a:lnTo>
                      <a:pt x="1737" y="7382"/>
                    </a:lnTo>
                    <a:lnTo>
                      <a:pt x="9241" y="53"/>
                    </a:lnTo>
                    <a:lnTo>
                      <a:pt x="796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1" name="Google Shape;951;p33"/>
            <p:cNvGrpSpPr/>
            <p:nvPr/>
          </p:nvGrpSpPr>
          <p:grpSpPr>
            <a:xfrm>
              <a:off x="1690382" y="3529250"/>
              <a:ext cx="1136195" cy="700620"/>
              <a:chOff x="4592575" y="1448750"/>
              <a:chExt cx="505425" cy="311650"/>
            </a:xfrm>
          </p:grpSpPr>
          <p:sp>
            <p:nvSpPr>
              <p:cNvPr id="952" name="Google Shape;952;p33"/>
              <p:cNvSpPr/>
              <p:nvPr/>
            </p:nvSpPr>
            <p:spPr>
              <a:xfrm>
                <a:off x="4695150" y="1498700"/>
                <a:ext cx="403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825" extrusionOk="0">
                    <a:moveTo>
                      <a:pt x="1" y="1"/>
                    </a:moveTo>
                    <a:lnTo>
                      <a:pt x="1" y="1824"/>
                    </a:lnTo>
                    <a:lnTo>
                      <a:pt x="1614" y="1824"/>
                    </a:lnTo>
                    <a:lnTo>
                      <a:pt x="1614" y="1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33"/>
              <p:cNvSpPr/>
              <p:nvPr/>
            </p:nvSpPr>
            <p:spPr>
              <a:xfrm>
                <a:off x="4698650" y="1498700"/>
                <a:ext cx="368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1825" extrusionOk="0">
                    <a:moveTo>
                      <a:pt x="1" y="1"/>
                    </a:moveTo>
                    <a:lnTo>
                      <a:pt x="1" y="1824"/>
                    </a:lnTo>
                    <a:lnTo>
                      <a:pt x="1474" y="1824"/>
                    </a:lnTo>
                    <a:lnTo>
                      <a:pt x="1474" y="1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33"/>
              <p:cNvSpPr/>
              <p:nvPr/>
            </p:nvSpPr>
            <p:spPr>
              <a:xfrm>
                <a:off x="4760900" y="1498700"/>
                <a:ext cx="403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825" extrusionOk="0">
                    <a:moveTo>
                      <a:pt x="0" y="1"/>
                    </a:moveTo>
                    <a:lnTo>
                      <a:pt x="0" y="1824"/>
                    </a:lnTo>
                    <a:lnTo>
                      <a:pt x="1613" y="1824"/>
                    </a:lnTo>
                    <a:lnTo>
                      <a:pt x="1613" y="1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33"/>
              <p:cNvSpPr/>
              <p:nvPr/>
            </p:nvSpPr>
            <p:spPr>
              <a:xfrm>
                <a:off x="4764400" y="1498700"/>
                <a:ext cx="368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1825" extrusionOk="0">
                    <a:moveTo>
                      <a:pt x="1" y="1"/>
                    </a:moveTo>
                    <a:lnTo>
                      <a:pt x="1" y="1824"/>
                    </a:lnTo>
                    <a:lnTo>
                      <a:pt x="1473" y="1824"/>
                    </a:lnTo>
                    <a:lnTo>
                      <a:pt x="1473" y="1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33"/>
              <p:cNvSpPr/>
              <p:nvPr/>
            </p:nvSpPr>
            <p:spPr>
              <a:xfrm>
                <a:off x="4822275" y="1498700"/>
                <a:ext cx="403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825" extrusionOk="0">
                    <a:moveTo>
                      <a:pt x="0" y="1"/>
                    </a:moveTo>
                    <a:lnTo>
                      <a:pt x="0" y="1824"/>
                    </a:lnTo>
                    <a:lnTo>
                      <a:pt x="1613" y="1824"/>
                    </a:lnTo>
                    <a:lnTo>
                      <a:pt x="1613" y="1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33"/>
              <p:cNvSpPr/>
              <p:nvPr/>
            </p:nvSpPr>
            <p:spPr>
              <a:xfrm>
                <a:off x="4825775" y="1498700"/>
                <a:ext cx="368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1825" extrusionOk="0">
                    <a:moveTo>
                      <a:pt x="0" y="1"/>
                    </a:moveTo>
                    <a:lnTo>
                      <a:pt x="0" y="1824"/>
                    </a:lnTo>
                    <a:lnTo>
                      <a:pt x="1473" y="1824"/>
                    </a:lnTo>
                    <a:lnTo>
                      <a:pt x="1473" y="1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33"/>
              <p:cNvSpPr/>
              <p:nvPr/>
            </p:nvSpPr>
            <p:spPr>
              <a:xfrm>
                <a:off x="4883625" y="1498700"/>
                <a:ext cx="403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1825" extrusionOk="0">
                    <a:moveTo>
                      <a:pt x="1" y="1"/>
                    </a:moveTo>
                    <a:lnTo>
                      <a:pt x="1" y="1824"/>
                    </a:lnTo>
                    <a:lnTo>
                      <a:pt x="1614" y="1824"/>
                    </a:lnTo>
                    <a:lnTo>
                      <a:pt x="1614" y="1"/>
                    </a:lnTo>
                    <a:close/>
                  </a:path>
                </a:pathLst>
              </a:custGeom>
              <a:solidFill>
                <a:srgbClr val="3D3D3D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33"/>
              <p:cNvSpPr/>
              <p:nvPr/>
            </p:nvSpPr>
            <p:spPr>
              <a:xfrm>
                <a:off x="4887125" y="1498700"/>
                <a:ext cx="368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1825" extrusionOk="0">
                    <a:moveTo>
                      <a:pt x="1" y="1"/>
                    </a:moveTo>
                    <a:lnTo>
                      <a:pt x="1" y="1824"/>
                    </a:lnTo>
                    <a:lnTo>
                      <a:pt x="1474" y="1824"/>
                    </a:lnTo>
                    <a:lnTo>
                      <a:pt x="1474" y="1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33"/>
              <p:cNvSpPr/>
              <p:nvPr/>
            </p:nvSpPr>
            <p:spPr>
              <a:xfrm>
                <a:off x="4908600" y="1455750"/>
                <a:ext cx="53500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2140" h="913" extrusionOk="0">
                    <a:moveTo>
                      <a:pt x="1" y="1"/>
                    </a:moveTo>
                    <a:lnTo>
                      <a:pt x="1" y="912"/>
                    </a:lnTo>
                    <a:lnTo>
                      <a:pt x="2140" y="912"/>
                    </a:lnTo>
                    <a:lnTo>
                      <a:pt x="2140" y="1"/>
                    </a:lnTo>
                    <a:close/>
                  </a:path>
                </a:pathLst>
              </a:custGeom>
              <a:solidFill>
                <a:srgbClr val="5B5A5A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33"/>
              <p:cNvSpPr/>
              <p:nvPr/>
            </p:nvSpPr>
            <p:spPr>
              <a:xfrm>
                <a:off x="4930975" y="1478100"/>
                <a:ext cx="41650" cy="108725"/>
              </a:xfrm>
              <a:custGeom>
                <a:avLst/>
                <a:gdLst/>
                <a:ahLst/>
                <a:cxnLst/>
                <a:rect l="l" t="t" r="r" b="b"/>
                <a:pathLst>
                  <a:path w="1666" h="4349" extrusionOk="0">
                    <a:moveTo>
                      <a:pt x="0" y="1"/>
                    </a:moveTo>
                    <a:lnTo>
                      <a:pt x="0" y="4349"/>
                    </a:lnTo>
                    <a:lnTo>
                      <a:pt x="1666" y="4349"/>
                    </a:lnTo>
                    <a:lnTo>
                      <a:pt x="1666" y="1"/>
                    </a:lnTo>
                    <a:close/>
                  </a:path>
                </a:pathLst>
              </a:custGeom>
              <a:solidFill>
                <a:srgbClr val="5B5A5A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33"/>
              <p:cNvSpPr/>
              <p:nvPr/>
            </p:nvSpPr>
            <p:spPr>
              <a:xfrm>
                <a:off x="4747300" y="1471975"/>
                <a:ext cx="123200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4928" h="509" extrusionOk="0">
                    <a:moveTo>
                      <a:pt x="229" y="0"/>
                    </a:moveTo>
                    <a:lnTo>
                      <a:pt x="1" y="491"/>
                    </a:lnTo>
                    <a:lnTo>
                      <a:pt x="4928" y="509"/>
                    </a:lnTo>
                    <a:lnTo>
                      <a:pt x="466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33"/>
              <p:cNvSpPr/>
              <p:nvPr/>
            </p:nvSpPr>
            <p:spPr>
              <a:xfrm>
                <a:off x="4734175" y="1515800"/>
                <a:ext cx="15122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6049" h="527" extrusionOk="0">
                    <a:moveTo>
                      <a:pt x="245" y="1"/>
                    </a:moveTo>
                    <a:lnTo>
                      <a:pt x="0" y="527"/>
                    </a:lnTo>
                    <a:lnTo>
                      <a:pt x="6049" y="474"/>
                    </a:lnTo>
                    <a:lnTo>
                      <a:pt x="578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33"/>
              <p:cNvSpPr/>
              <p:nvPr/>
            </p:nvSpPr>
            <p:spPr>
              <a:xfrm>
                <a:off x="4749075" y="1553050"/>
                <a:ext cx="99950" cy="192025"/>
              </a:xfrm>
              <a:custGeom>
                <a:avLst/>
                <a:gdLst/>
                <a:ahLst/>
                <a:cxnLst/>
                <a:rect l="l" t="t" r="r" b="b"/>
                <a:pathLst>
                  <a:path w="3998" h="7681" extrusionOk="0">
                    <a:moveTo>
                      <a:pt x="0" y="1"/>
                    </a:moveTo>
                    <a:lnTo>
                      <a:pt x="0" y="7680"/>
                    </a:lnTo>
                    <a:lnTo>
                      <a:pt x="3998" y="7680"/>
                    </a:lnTo>
                    <a:lnTo>
                      <a:pt x="39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33"/>
              <p:cNvSpPr/>
              <p:nvPr/>
            </p:nvSpPr>
            <p:spPr>
              <a:xfrm>
                <a:off x="4839800" y="1553050"/>
                <a:ext cx="46050" cy="1920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7681" extrusionOk="0">
                    <a:moveTo>
                      <a:pt x="0" y="1"/>
                    </a:moveTo>
                    <a:lnTo>
                      <a:pt x="0" y="7680"/>
                    </a:lnTo>
                    <a:lnTo>
                      <a:pt x="1841" y="7680"/>
                    </a:lnTo>
                    <a:lnTo>
                      <a:pt x="18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33"/>
              <p:cNvSpPr/>
              <p:nvPr/>
            </p:nvSpPr>
            <p:spPr>
              <a:xfrm>
                <a:off x="4710050" y="1742850"/>
                <a:ext cx="130200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5208" h="702" extrusionOk="0">
                    <a:moveTo>
                      <a:pt x="1" y="1"/>
                    </a:moveTo>
                    <a:lnTo>
                      <a:pt x="1" y="702"/>
                    </a:lnTo>
                    <a:lnTo>
                      <a:pt x="5208" y="702"/>
                    </a:lnTo>
                    <a:lnTo>
                      <a:pt x="52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33"/>
              <p:cNvSpPr/>
              <p:nvPr/>
            </p:nvSpPr>
            <p:spPr>
              <a:xfrm>
                <a:off x="4839350" y="1742850"/>
                <a:ext cx="83325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702" extrusionOk="0">
                    <a:moveTo>
                      <a:pt x="1" y="1"/>
                    </a:moveTo>
                    <a:lnTo>
                      <a:pt x="1" y="702"/>
                    </a:lnTo>
                    <a:lnTo>
                      <a:pt x="3332" y="702"/>
                    </a:lnTo>
                    <a:lnTo>
                      <a:pt x="333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33"/>
              <p:cNvSpPr/>
              <p:nvPr/>
            </p:nvSpPr>
            <p:spPr>
              <a:xfrm>
                <a:off x="4621075" y="1448750"/>
                <a:ext cx="476925" cy="205150"/>
              </a:xfrm>
              <a:custGeom>
                <a:avLst/>
                <a:gdLst/>
                <a:ahLst/>
                <a:cxnLst/>
                <a:rect l="l" t="t" r="r" b="b"/>
                <a:pathLst>
                  <a:path w="19077" h="8206" extrusionOk="0">
                    <a:moveTo>
                      <a:pt x="4208" y="0"/>
                    </a:moveTo>
                    <a:lnTo>
                      <a:pt x="1" y="8205"/>
                    </a:lnTo>
                    <a:lnTo>
                      <a:pt x="15394" y="8205"/>
                    </a:lnTo>
                    <a:lnTo>
                      <a:pt x="19076" y="18"/>
                    </a:lnTo>
                    <a:lnTo>
                      <a:pt x="420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33"/>
              <p:cNvSpPr/>
              <p:nvPr/>
            </p:nvSpPr>
            <p:spPr>
              <a:xfrm>
                <a:off x="4592575" y="1448750"/>
                <a:ext cx="477350" cy="205150"/>
              </a:xfrm>
              <a:custGeom>
                <a:avLst/>
                <a:gdLst/>
                <a:ahLst/>
                <a:cxnLst/>
                <a:rect l="l" t="t" r="r" b="b"/>
                <a:pathLst>
                  <a:path w="19094" h="8206" extrusionOk="0">
                    <a:moveTo>
                      <a:pt x="4209" y="0"/>
                    </a:moveTo>
                    <a:lnTo>
                      <a:pt x="1" y="8205"/>
                    </a:lnTo>
                    <a:lnTo>
                      <a:pt x="15412" y="8205"/>
                    </a:lnTo>
                    <a:lnTo>
                      <a:pt x="19094" y="18"/>
                    </a:lnTo>
                    <a:lnTo>
                      <a:pt x="42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33"/>
              <p:cNvSpPr/>
              <p:nvPr/>
            </p:nvSpPr>
            <p:spPr>
              <a:xfrm>
                <a:off x="4599150" y="1452675"/>
                <a:ext cx="462450" cy="195975"/>
              </a:xfrm>
              <a:custGeom>
                <a:avLst/>
                <a:gdLst/>
                <a:ahLst/>
                <a:cxnLst/>
                <a:rect l="l" t="t" r="r" b="b"/>
                <a:pathLst>
                  <a:path w="18498" h="7839" extrusionOk="0">
                    <a:moveTo>
                      <a:pt x="4086" y="1"/>
                    </a:moveTo>
                    <a:lnTo>
                      <a:pt x="1" y="7838"/>
                    </a:lnTo>
                    <a:lnTo>
                      <a:pt x="14939" y="7838"/>
                    </a:lnTo>
                    <a:lnTo>
                      <a:pt x="18498" y="36"/>
                    </a:lnTo>
                    <a:lnTo>
                      <a:pt x="40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33"/>
              <p:cNvSpPr/>
              <p:nvPr/>
            </p:nvSpPr>
            <p:spPr>
              <a:xfrm>
                <a:off x="4607925" y="1458825"/>
                <a:ext cx="447100" cy="182800"/>
              </a:xfrm>
              <a:custGeom>
                <a:avLst/>
                <a:gdLst/>
                <a:ahLst/>
                <a:cxnLst/>
                <a:rect l="l" t="t" r="r" b="b"/>
                <a:pathLst>
                  <a:path w="17884" h="7312" extrusionOk="0">
                    <a:moveTo>
                      <a:pt x="3823" y="0"/>
                    </a:moveTo>
                    <a:lnTo>
                      <a:pt x="1" y="7311"/>
                    </a:lnTo>
                    <a:lnTo>
                      <a:pt x="14465" y="7311"/>
                    </a:lnTo>
                    <a:lnTo>
                      <a:pt x="17884" y="53"/>
                    </a:lnTo>
                    <a:lnTo>
                      <a:pt x="382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33"/>
              <p:cNvSpPr/>
              <p:nvPr/>
            </p:nvSpPr>
            <p:spPr>
              <a:xfrm>
                <a:off x="4644750" y="1454000"/>
                <a:ext cx="96450" cy="194200"/>
              </a:xfrm>
              <a:custGeom>
                <a:avLst/>
                <a:gdLst/>
                <a:ahLst/>
                <a:cxnLst/>
                <a:rect l="l" t="t" r="r" b="b"/>
                <a:pathLst>
                  <a:path w="3858" h="7768" extrusionOk="0">
                    <a:moveTo>
                      <a:pt x="3682" y="1"/>
                    </a:moveTo>
                    <a:lnTo>
                      <a:pt x="0" y="7680"/>
                    </a:lnTo>
                    <a:lnTo>
                      <a:pt x="158" y="7767"/>
                    </a:lnTo>
                    <a:lnTo>
                      <a:pt x="3858" y="71"/>
                    </a:lnTo>
                    <a:lnTo>
                      <a:pt x="36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33"/>
              <p:cNvSpPr/>
              <p:nvPr/>
            </p:nvSpPr>
            <p:spPr>
              <a:xfrm>
                <a:off x="4681575" y="1454000"/>
                <a:ext cx="96450" cy="194200"/>
              </a:xfrm>
              <a:custGeom>
                <a:avLst/>
                <a:gdLst/>
                <a:ahLst/>
                <a:cxnLst/>
                <a:rect l="l" t="t" r="r" b="b"/>
                <a:pathLst>
                  <a:path w="3858" h="7768" extrusionOk="0">
                    <a:moveTo>
                      <a:pt x="3699" y="1"/>
                    </a:moveTo>
                    <a:lnTo>
                      <a:pt x="0" y="7680"/>
                    </a:lnTo>
                    <a:lnTo>
                      <a:pt x="158" y="7767"/>
                    </a:lnTo>
                    <a:lnTo>
                      <a:pt x="3857" y="71"/>
                    </a:lnTo>
                    <a:lnTo>
                      <a:pt x="369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33"/>
              <p:cNvSpPr/>
              <p:nvPr/>
            </p:nvSpPr>
            <p:spPr>
              <a:xfrm>
                <a:off x="4724075" y="1454000"/>
                <a:ext cx="96450" cy="194200"/>
              </a:xfrm>
              <a:custGeom>
                <a:avLst/>
                <a:gdLst/>
                <a:ahLst/>
                <a:cxnLst/>
                <a:rect l="l" t="t" r="r" b="b"/>
                <a:pathLst>
                  <a:path w="3858" h="7768" extrusionOk="0">
                    <a:moveTo>
                      <a:pt x="3700" y="1"/>
                    </a:moveTo>
                    <a:lnTo>
                      <a:pt x="1" y="7680"/>
                    </a:lnTo>
                    <a:lnTo>
                      <a:pt x="159" y="7767"/>
                    </a:lnTo>
                    <a:lnTo>
                      <a:pt x="3858" y="71"/>
                    </a:lnTo>
                    <a:lnTo>
                      <a:pt x="370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33"/>
              <p:cNvSpPr/>
              <p:nvPr/>
            </p:nvSpPr>
            <p:spPr>
              <a:xfrm>
                <a:off x="4760900" y="1454000"/>
                <a:ext cx="96900" cy="194200"/>
              </a:xfrm>
              <a:custGeom>
                <a:avLst/>
                <a:gdLst/>
                <a:ahLst/>
                <a:cxnLst/>
                <a:rect l="l" t="t" r="r" b="b"/>
                <a:pathLst>
                  <a:path w="3876" h="7768" extrusionOk="0">
                    <a:moveTo>
                      <a:pt x="3717" y="1"/>
                    </a:moveTo>
                    <a:lnTo>
                      <a:pt x="0" y="7680"/>
                    </a:lnTo>
                    <a:lnTo>
                      <a:pt x="158" y="7767"/>
                    </a:lnTo>
                    <a:lnTo>
                      <a:pt x="3875" y="88"/>
                    </a:lnTo>
                    <a:lnTo>
                      <a:pt x="37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33"/>
              <p:cNvSpPr/>
              <p:nvPr/>
            </p:nvSpPr>
            <p:spPr>
              <a:xfrm>
                <a:off x="4803850" y="1454000"/>
                <a:ext cx="96450" cy="194200"/>
              </a:xfrm>
              <a:custGeom>
                <a:avLst/>
                <a:gdLst/>
                <a:ahLst/>
                <a:cxnLst/>
                <a:rect l="l" t="t" r="r" b="b"/>
                <a:pathLst>
                  <a:path w="3858" h="7768" extrusionOk="0">
                    <a:moveTo>
                      <a:pt x="3700" y="1"/>
                    </a:moveTo>
                    <a:lnTo>
                      <a:pt x="1" y="7680"/>
                    </a:lnTo>
                    <a:lnTo>
                      <a:pt x="158" y="7767"/>
                    </a:lnTo>
                    <a:lnTo>
                      <a:pt x="3858" y="71"/>
                    </a:lnTo>
                    <a:lnTo>
                      <a:pt x="370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33"/>
              <p:cNvSpPr/>
              <p:nvPr/>
            </p:nvSpPr>
            <p:spPr>
              <a:xfrm>
                <a:off x="4840675" y="1454000"/>
                <a:ext cx="96450" cy="194200"/>
              </a:xfrm>
              <a:custGeom>
                <a:avLst/>
                <a:gdLst/>
                <a:ahLst/>
                <a:cxnLst/>
                <a:rect l="l" t="t" r="r" b="b"/>
                <a:pathLst>
                  <a:path w="3858" h="7768" extrusionOk="0">
                    <a:moveTo>
                      <a:pt x="3700" y="1"/>
                    </a:moveTo>
                    <a:lnTo>
                      <a:pt x="0" y="7680"/>
                    </a:lnTo>
                    <a:lnTo>
                      <a:pt x="158" y="7767"/>
                    </a:lnTo>
                    <a:lnTo>
                      <a:pt x="3858" y="71"/>
                    </a:lnTo>
                    <a:lnTo>
                      <a:pt x="370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33"/>
              <p:cNvSpPr/>
              <p:nvPr/>
            </p:nvSpPr>
            <p:spPr>
              <a:xfrm>
                <a:off x="4883200" y="1454000"/>
                <a:ext cx="96875" cy="193750"/>
              </a:xfrm>
              <a:custGeom>
                <a:avLst/>
                <a:gdLst/>
                <a:ahLst/>
                <a:cxnLst/>
                <a:rect l="l" t="t" r="r" b="b"/>
                <a:pathLst>
                  <a:path w="3875" h="7750" extrusionOk="0">
                    <a:moveTo>
                      <a:pt x="3717" y="1"/>
                    </a:moveTo>
                    <a:lnTo>
                      <a:pt x="0" y="7680"/>
                    </a:lnTo>
                    <a:lnTo>
                      <a:pt x="158" y="7750"/>
                    </a:lnTo>
                    <a:lnTo>
                      <a:pt x="3875" y="71"/>
                    </a:lnTo>
                    <a:lnTo>
                      <a:pt x="37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33"/>
              <p:cNvSpPr/>
              <p:nvPr/>
            </p:nvSpPr>
            <p:spPr>
              <a:xfrm>
                <a:off x="4920450" y="1453550"/>
                <a:ext cx="96000" cy="194650"/>
              </a:xfrm>
              <a:custGeom>
                <a:avLst/>
                <a:gdLst/>
                <a:ahLst/>
                <a:cxnLst/>
                <a:rect l="l" t="t" r="r" b="b"/>
                <a:pathLst>
                  <a:path w="3840" h="7786" extrusionOk="0">
                    <a:moveTo>
                      <a:pt x="3682" y="1"/>
                    </a:moveTo>
                    <a:lnTo>
                      <a:pt x="0" y="7698"/>
                    </a:lnTo>
                    <a:lnTo>
                      <a:pt x="158" y="7785"/>
                    </a:lnTo>
                    <a:lnTo>
                      <a:pt x="3840" y="89"/>
                    </a:lnTo>
                    <a:lnTo>
                      <a:pt x="36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33"/>
              <p:cNvSpPr/>
              <p:nvPr/>
            </p:nvSpPr>
            <p:spPr>
              <a:xfrm>
                <a:off x="4681575" y="1489950"/>
                <a:ext cx="355500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14220" h="702" extrusionOk="0">
                    <a:moveTo>
                      <a:pt x="0" y="0"/>
                    </a:moveTo>
                    <a:lnTo>
                      <a:pt x="0" y="368"/>
                    </a:lnTo>
                    <a:lnTo>
                      <a:pt x="14219" y="701"/>
                    </a:lnTo>
                    <a:lnTo>
                      <a:pt x="14219" y="3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33"/>
              <p:cNvSpPr/>
              <p:nvPr/>
            </p:nvSpPr>
            <p:spPr>
              <a:xfrm>
                <a:off x="4651325" y="1547800"/>
                <a:ext cx="359450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14378" h="685" extrusionOk="0">
                    <a:moveTo>
                      <a:pt x="0" y="1"/>
                    </a:moveTo>
                    <a:lnTo>
                      <a:pt x="0" y="369"/>
                    </a:lnTo>
                    <a:lnTo>
                      <a:pt x="14377" y="684"/>
                    </a:lnTo>
                    <a:lnTo>
                      <a:pt x="14377" y="33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33"/>
              <p:cNvSpPr/>
              <p:nvPr/>
            </p:nvSpPr>
            <p:spPr>
              <a:xfrm>
                <a:off x="4626775" y="1593375"/>
                <a:ext cx="362950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14518" h="685" extrusionOk="0">
                    <a:moveTo>
                      <a:pt x="1" y="1"/>
                    </a:moveTo>
                    <a:lnTo>
                      <a:pt x="1" y="352"/>
                    </a:lnTo>
                    <a:lnTo>
                      <a:pt x="14518" y="685"/>
                    </a:lnTo>
                    <a:lnTo>
                      <a:pt x="14518" y="31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33"/>
              <p:cNvSpPr/>
              <p:nvPr/>
            </p:nvSpPr>
            <p:spPr>
              <a:xfrm>
                <a:off x="4607925" y="1459700"/>
                <a:ext cx="336650" cy="181925"/>
              </a:xfrm>
              <a:custGeom>
                <a:avLst/>
                <a:gdLst/>
                <a:ahLst/>
                <a:cxnLst/>
                <a:rect l="l" t="t" r="r" b="b"/>
                <a:pathLst>
                  <a:path w="13466" h="7277" extrusionOk="0">
                    <a:moveTo>
                      <a:pt x="9608" y="0"/>
                    </a:moveTo>
                    <a:lnTo>
                      <a:pt x="1" y="7276"/>
                    </a:lnTo>
                    <a:lnTo>
                      <a:pt x="5155" y="7276"/>
                    </a:lnTo>
                    <a:lnTo>
                      <a:pt x="13466" y="18"/>
                    </a:lnTo>
                    <a:lnTo>
                      <a:pt x="960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33"/>
              <p:cNvSpPr/>
              <p:nvPr/>
            </p:nvSpPr>
            <p:spPr>
              <a:xfrm>
                <a:off x="4766150" y="1458375"/>
                <a:ext cx="231025" cy="184575"/>
              </a:xfrm>
              <a:custGeom>
                <a:avLst/>
                <a:gdLst/>
                <a:ahLst/>
                <a:cxnLst/>
                <a:rect l="l" t="t" r="r" b="b"/>
                <a:pathLst>
                  <a:path w="9241" h="7383" extrusionOk="0">
                    <a:moveTo>
                      <a:pt x="7961" y="1"/>
                    </a:moveTo>
                    <a:lnTo>
                      <a:pt x="1" y="7347"/>
                    </a:lnTo>
                    <a:lnTo>
                      <a:pt x="1737" y="7382"/>
                    </a:lnTo>
                    <a:lnTo>
                      <a:pt x="9241" y="53"/>
                    </a:lnTo>
                    <a:lnTo>
                      <a:pt x="796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85" name="Google Shape;985;p33"/>
            <p:cNvSpPr/>
            <p:nvPr/>
          </p:nvSpPr>
          <p:spPr>
            <a:xfrm>
              <a:off x="1690375" y="1229273"/>
              <a:ext cx="716795" cy="105100"/>
            </a:xfrm>
            <a:custGeom>
              <a:avLst/>
              <a:gdLst/>
              <a:ahLst/>
              <a:cxnLst/>
              <a:rect l="l" t="t" r="r" b="b"/>
              <a:pathLst>
                <a:path w="14220" h="2085" extrusionOk="0">
                  <a:moveTo>
                    <a:pt x="4768" y="1"/>
                  </a:moveTo>
                  <a:cubicBezTo>
                    <a:pt x="4213" y="1"/>
                    <a:pt x="3704" y="178"/>
                    <a:pt x="3560" y="612"/>
                  </a:cubicBezTo>
                  <a:cubicBezTo>
                    <a:pt x="3231" y="430"/>
                    <a:pt x="2911" y="343"/>
                    <a:pt x="2599" y="343"/>
                  </a:cubicBezTo>
                  <a:cubicBezTo>
                    <a:pt x="2129" y="343"/>
                    <a:pt x="1678" y="541"/>
                    <a:pt x="1245" y="910"/>
                  </a:cubicBezTo>
                  <a:cubicBezTo>
                    <a:pt x="982" y="1138"/>
                    <a:pt x="1" y="1664"/>
                    <a:pt x="316" y="2084"/>
                  </a:cubicBezTo>
                  <a:lnTo>
                    <a:pt x="14220" y="2084"/>
                  </a:lnTo>
                  <a:cubicBezTo>
                    <a:pt x="13757" y="1464"/>
                    <a:pt x="12002" y="704"/>
                    <a:pt x="10954" y="704"/>
                  </a:cubicBezTo>
                  <a:cubicBezTo>
                    <a:pt x="10611" y="704"/>
                    <a:pt x="10343" y="785"/>
                    <a:pt x="10222" y="980"/>
                  </a:cubicBezTo>
                  <a:cubicBezTo>
                    <a:pt x="9677" y="685"/>
                    <a:pt x="8977" y="508"/>
                    <a:pt x="8375" y="508"/>
                  </a:cubicBezTo>
                  <a:cubicBezTo>
                    <a:pt x="7796" y="508"/>
                    <a:pt x="7308" y="672"/>
                    <a:pt x="7136" y="1050"/>
                  </a:cubicBezTo>
                  <a:cubicBezTo>
                    <a:pt x="6751" y="664"/>
                    <a:pt x="6155" y="279"/>
                    <a:pt x="5523" y="103"/>
                  </a:cubicBezTo>
                  <a:cubicBezTo>
                    <a:pt x="5282" y="37"/>
                    <a:pt x="5020" y="1"/>
                    <a:pt x="4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3"/>
            <p:cNvSpPr/>
            <p:nvPr/>
          </p:nvSpPr>
          <p:spPr>
            <a:xfrm>
              <a:off x="2938967" y="925591"/>
              <a:ext cx="638700" cy="638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7" name="Google Shape;987;p33"/>
            <p:cNvGrpSpPr/>
            <p:nvPr/>
          </p:nvGrpSpPr>
          <p:grpSpPr>
            <a:xfrm>
              <a:off x="3347749" y="4096925"/>
              <a:ext cx="316242" cy="275834"/>
              <a:chOff x="2562300" y="3102500"/>
              <a:chExt cx="65350" cy="57000"/>
            </a:xfrm>
          </p:grpSpPr>
          <p:sp>
            <p:nvSpPr>
              <p:cNvPr id="988" name="Google Shape;988;p33"/>
              <p:cNvSpPr/>
              <p:nvPr/>
            </p:nvSpPr>
            <p:spPr>
              <a:xfrm>
                <a:off x="2562300" y="3116100"/>
                <a:ext cx="33350" cy="4165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666" extrusionOk="0">
                    <a:moveTo>
                      <a:pt x="1" y="0"/>
                    </a:moveTo>
                    <a:cubicBezTo>
                      <a:pt x="1" y="0"/>
                      <a:pt x="1053" y="491"/>
                      <a:pt x="1141" y="1666"/>
                    </a:cubicBezTo>
                    <a:lnTo>
                      <a:pt x="1333" y="1666"/>
                    </a:lnTo>
                    <a:cubicBezTo>
                      <a:pt x="1333" y="1666"/>
                      <a:pt x="1246" y="298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33"/>
              <p:cNvSpPr/>
              <p:nvPr/>
            </p:nvSpPr>
            <p:spPr>
              <a:xfrm>
                <a:off x="2594300" y="3116100"/>
                <a:ext cx="33350" cy="41225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649" extrusionOk="0">
                    <a:moveTo>
                      <a:pt x="1333" y="0"/>
                    </a:moveTo>
                    <a:lnTo>
                      <a:pt x="1333" y="0"/>
                    </a:lnTo>
                    <a:cubicBezTo>
                      <a:pt x="106" y="298"/>
                      <a:pt x="1" y="1648"/>
                      <a:pt x="1" y="1648"/>
                    </a:cubicBezTo>
                    <a:lnTo>
                      <a:pt x="194" y="1648"/>
                    </a:lnTo>
                    <a:cubicBezTo>
                      <a:pt x="281" y="491"/>
                      <a:pt x="1333" y="0"/>
                      <a:pt x="1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33"/>
              <p:cNvSpPr/>
              <p:nvPr/>
            </p:nvSpPr>
            <p:spPr>
              <a:xfrm>
                <a:off x="2586425" y="3116975"/>
                <a:ext cx="17550" cy="42525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701" extrusionOk="0">
                    <a:moveTo>
                      <a:pt x="702" y="0"/>
                    </a:moveTo>
                    <a:cubicBezTo>
                      <a:pt x="0" y="772"/>
                      <a:pt x="403" y="1701"/>
                      <a:pt x="403" y="1701"/>
                    </a:cubicBezTo>
                    <a:lnTo>
                      <a:pt x="526" y="1596"/>
                    </a:lnTo>
                    <a:cubicBezTo>
                      <a:pt x="193" y="807"/>
                      <a:pt x="701" y="1"/>
                      <a:pt x="7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33"/>
              <p:cNvSpPr/>
              <p:nvPr/>
            </p:nvSpPr>
            <p:spPr>
              <a:xfrm>
                <a:off x="2579400" y="3102500"/>
                <a:ext cx="20200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808" h="2280" extrusionOk="0">
                    <a:moveTo>
                      <a:pt x="807" y="1"/>
                    </a:moveTo>
                    <a:lnTo>
                      <a:pt x="807" y="1"/>
                    </a:lnTo>
                    <a:cubicBezTo>
                      <a:pt x="1" y="1140"/>
                      <a:pt x="632" y="2280"/>
                      <a:pt x="632" y="2280"/>
                    </a:cubicBezTo>
                    <a:lnTo>
                      <a:pt x="790" y="2122"/>
                    </a:lnTo>
                    <a:cubicBezTo>
                      <a:pt x="246" y="1158"/>
                      <a:pt x="807" y="1"/>
                      <a:pt x="8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2" name="Google Shape;992;p33"/>
            <p:cNvSpPr/>
            <p:nvPr/>
          </p:nvSpPr>
          <p:spPr>
            <a:xfrm>
              <a:off x="832974" y="3184513"/>
              <a:ext cx="161387" cy="201553"/>
            </a:xfrm>
            <a:custGeom>
              <a:avLst/>
              <a:gdLst/>
              <a:ahLst/>
              <a:cxnLst/>
              <a:rect l="l" t="t" r="r" b="b"/>
              <a:pathLst>
                <a:path w="1334" h="1666" extrusionOk="0">
                  <a:moveTo>
                    <a:pt x="1" y="0"/>
                  </a:moveTo>
                  <a:cubicBezTo>
                    <a:pt x="1" y="0"/>
                    <a:pt x="1053" y="491"/>
                    <a:pt x="1141" y="1666"/>
                  </a:cubicBezTo>
                  <a:lnTo>
                    <a:pt x="1333" y="1666"/>
                  </a:lnTo>
                  <a:cubicBezTo>
                    <a:pt x="1333" y="1666"/>
                    <a:pt x="1246" y="298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3"/>
            <p:cNvSpPr/>
            <p:nvPr/>
          </p:nvSpPr>
          <p:spPr>
            <a:xfrm>
              <a:off x="987829" y="3184513"/>
              <a:ext cx="161387" cy="199496"/>
            </a:xfrm>
            <a:custGeom>
              <a:avLst/>
              <a:gdLst/>
              <a:ahLst/>
              <a:cxnLst/>
              <a:rect l="l" t="t" r="r" b="b"/>
              <a:pathLst>
                <a:path w="1334" h="1649" extrusionOk="0">
                  <a:moveTo>
                    <a:pt x="1333" y="0"/>
                  </a:moveTo>
                  <a:lnTo>
                    <a:pt x="1333" y="0"/>
                  </a:lnTo>
                  <a:cubicBezTo>
                    <a:pt x="106" y="298"/>
                    <a:pt x="1" y="1648"/>
                    <a:pt x="1" y="1648"/>
                  </a:cubicBezTo>
                  <a:lnTo>
                    <a:pt x="194" y="1648"/>
                  </a:lnTo>
                  <a:cubicBezTo>
                    <a:pt x="281" y="491"/>
                    <a:pt x="1333" y="0"/>
                    <a:pt x="13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3"/>
            <p:cNvSpPr/>
            <p:nvPr/>
          </p:nvSpPr>
          <p:spPr>
            <a:xfrm>
              <a:off x="949720" y="3188747"/>
              <a:ext cx="84928" cy="205787"/>
            </a:xfrm>
            <a:custGeom>
              <a:avLst/>
              <a:gdLst/>
              <a:ahLst/>
              <a:cxnLst/>
              <a:rect l="l" t="t" r="r" b="b"/>
              <a:pathLst>
                <a:path w="702" h="1701" extrusionOk="0">
                  <a:moveTo>
                    <a:pt x="702" y="0"/>
                  </a:moveTo>
                  <a:cubicBezTo>
                    <a:pt x="0" y="772"/>
                    <a:pt x="403" y="1701"/>
                    <a:pt x="403" y="1701"/>
                  </a:cubicBezTo>
                  <a:lnTo>
                    <a:pt x="526" y="1596"/>
                  </a:lnTo>
                  <a:cubicBezTo>
                    <a:pt x="193" y="807"/>
                    <a:pt x="701" y="1"/>
                    <a:pt x="7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3"/>
            <p:cNvSpPr/>
            <p:nvPr/>
          </p:nvSpPr>
          <p:spPr>
            <a:xfrm>
              <a:off x="915725" y="3118700"/>
              <a:ext cx="97752" cy="275834"/>
            </a:xfrm>
            <a:custGeom>
              <a:avLst/>
              <a:gdLst/>
              <a:ahLst/>
              <a:cxnLst/>
              <a:rect l="l" t="t" r="r" b="b"/>
              <a:pathLst>
                <a:path w="808" h="2280" extrusionOk="0">
                  <a:moveTo>
                    <a:pt x="807" y="1"/>
                  </a:moveTo>
                  <a:lnTo>
                    <a:pt x="807" y="1"/>
                  </a:lnTo>
                  <a:cubicBezTo>
                    <a:pt x="1" y="1140"/>
                    <a:pt x="632" y="2280"/>
                    <a:pt x="632" y="2280"/>
                  </a:cubicBezTo>
                  <a:lnTo>
                    <a:pt x="790" y="2122"/>
                  </a:lnTo>
                  <a:cubicBezTo>
                    <a:pt x="246" y="1158"/>
                    <a:pt x="807" y="1"/>
                    <a:pt x="8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lar Photovoltaic Energy Consulting by Slidesgo">
  <a:themeElements>
    <a:clrScheme name="Simple Light">
      <a:dk1>
        <a:srgbClr val="434343"/>
      </a:dk1>
      <a:lt1>
        <a:srgbClr val="FFFFFF"/>
      </a:lt1>
      <a:dk2>
        <a:srgbClr val="98D3C7"/>
      </a:dk2>
      <a:lt2>
        <a:srgbClr val="C1C63F"/>
      </a:lt2>
      <a:accent1>
        <a:srgbClr val="F1C232"/>
      </a:accent1>
      <a:accent2>
        <a:srgbClr val="D9D9D9"/>
      </a:accent2>
      <a:accent3>
        <a:srgbClr val="CCCCCC"/>
      </a:accent3>
      <a:accent4>
        <a:srgbClr val="70741D"/>
      </a:accent4>
      <a:accent5>
        <a:srgbClr val="5F948D"/>
      </a:accent5>
      <a:accent6>
        <a:srgbClr val="A16E3B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30</Words>
  <Application>Microsoft Office PowerPoint</Application>
  <PresentationFormat>On-screen Show (16:9)</PresentationFormat>
  <Paragraphs>14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Open Sans</vt:lpstr>
      <vt:lpstr>Arial</vt:lpstr>
      <vt:lpstr>Poppins</vt:lpstr>
      <vt:lpstr>Solar Photovoltaic Energy Consulting by Slidesgo</vt:lpstr>
      <vt:lpstr>SolarCode</vt:lpstr>
      <vt:lpstr>Team Members</vt:lpstr>
      <vt:lpstr>02</vt:lpstr>
      <vt:lpstr>Our Idea</vt:lpstr>
      <vt:lpstr>PowerPoint Presentation</vt:lpstr>
      <vt:lpstr>Let’s jump into the project!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SolarCode</dc:title>
  <dc:creator>Добрил Димитров Пеев</dc:creator>
  <cp:lastModifiedBy>Добрил Димитров Пеев</cp:lastModifiedBy>
  <cp:revision>14</cp:revision>
  <dcterms:modified xsi:type="dcterms:W3CDTF">2024-07-04T10:02:46Z</dcterms:modified>
</cp:coreProperties>
</file>